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6" r:id="rId4"/>
    <p:sldId id="270" r:id="rId5"/>
    <p:sldId id="269" r:id="rId6"/>
    <p:sldId id="268" r:id="rId7"/>
    <p:sldId id="267" r:id="rId8"/>
    <p:sldId id="265" r:id="rId9"/>
    <p:sldId id="271" r:id="rId10"/>
    <p:sldId id="276" r:id="rId11"/>
    <p:sldId id="275" r:id="rId12"/>
    <p:sldId id="272" r:id="rId13"/>
    <p:sldId id="280" r:id="rId14"/>
    <p:sldId id="277" r:id="rId15"/>
    <p:sldId id="278" r:id="rId16"/>
    <p:sldId id="27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4C794-D3D5-4DE7-A95A-FE4260950C6F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7EC38-4FC2-474A-8BC2-98DDC3DDD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8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EC38-4FC2-474A-8BC2-98DDC3DDD3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7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68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2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4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9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2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7B9D-B385-4E25-A537-80D2B85EF65B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3013C-C8C6-46CE-A2D6-272D82FF5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6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PFoundation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jackpetcheyfoundation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il@jackpetcheyfoundation.org.uk" TargetMode="External"/><Relationship Id="rId5" Type="http://schemas.openxmlformats.org/officeDocument/2006/relationships/hyperlink" Target="https://www.instagram.com/jackpetcheyfoundation/" TargetMode="External"/><Relationship Id="rId4" Type="http://schemas.openxmlformats.org/officeDocument/2006/relationships/hyperlink" Target="https://www.facebook.com/JackPetcheyFound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b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7744" y="1775300"/>
            <a:ext cx="4320480" cy="272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653136"/>
            <a:ext cx="8075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the winner with their certificate, pin badge, membership card and congratulations leaflet in front of their peers perhaps during a special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5389" y="5814531"/>
            <a:ext cx="6778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everyone knows why they have won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129104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</a:t>
            </a:r>
            <a:endParaRPr lang="en-GB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25" y="1196752"/>
            <a:ext cx="8229600" cy="4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oney</a:t>
            </a:r>
            <a:endParaRPr lang="en-GB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“wish list” of 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- this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include equipment, activities, trips out, hiring a specialist worker, a celebration event, training courses… be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imaginative!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decides how the £250 is spent—once the decision is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made…SPEND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</a:p>
          <a:p>
            <a:pPr marL="0" indent="0"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must NOT go towards standard running costs and must be used for the benefit of a group of young people and NOT for an individual. </a:t>
            </a:r>
          </a:p>
          <a:p>
            <a:pPr marL="0" indent="0"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399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8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</a:t>
            </a:r>
            <a:r>
              <a:rPr lang="en-GB" sz="28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  <a:endParaRPr lang="en-GB" sz="28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Publicise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your young people by including information about who won awards and why and how they have spent the money.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Publicise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winners on your  notice board, in newsletters, on your website, and social media – we provide a “Roll of Honour” wall chart in your pack to help you do this.</a:t>
            </a:r>
          </a:p>
          <a:p>
            <a:pPr marL="0" indent="0">
              <a:buNone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99" y="1700808"/>
            <a:ext cx="4913802" cy="26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Leader Award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winners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great way to recognise that special adult, they could be staff, volunteer, parent, manager or other significant adult aged 21+.</a:t>
            </a:r>
          </a:p>
          <a:p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simple on line application form on our website. The winner will then qualify to apply to the Small Grants to fund a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project, equipment or trip of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up to the value of £750.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4638"/>
            <a:ext cx="282269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152129"/>
          </a:xfrm>
        </p:spPr>
        <p:txBody>
          <a:bodyPr>
            <a:normAutofit fontScale="90000"/>
          </a:bodyPr>
          <a:lstStyle/>
          <a:p>
            <a:r>
              <a:rPr lang="en-GB" sz="31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Medallion </a:t>
            </a:r>
            <a:r>
              <a:rPr lang="en-GB" sz="27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7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resentations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32656"/>
            <a:ext cx="2822693" cy="1018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933" y="1988840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winners are entitled to attend a prestigious Regional (Clubs) or Borough (schools) medallion event every year.</a:t>
            </a: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events team arrange these fantastic events with great entertainment and special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guests.</a:t>
            </a: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of these events are on our Website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winners, their families, friends and staff should make every effort to attend - it’s a great celebration!</a:t>
            </a:r>
          </a:p>
          <a:p>
            <a:pPr algn="ctr"/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0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“Online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report” by </a:t>
            </a: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30th June (spring &amp; summer terms winners)  </a:t>
            </a: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30th November (autumn term’s winners)</a:t>
            </a: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that fail to submit the grant report on time may be withdrawn from the scheme for at least 6 months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74638"/>
            <a:ext cx="282269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That's </a:t>
            </a:r>
            <a:r>
              <a:rPr lang="en-GB" sz="27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– A simple and effective scheme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267" y="1417638"/>
            <a:ext cx="6681466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1267" y="6157993"/>
            <a:ext cx="6752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see how the scheme can work for you!</a:t>
            </a:r>
          </a:p>
        </p:txBody>
      </p:sp>
    </p:spTree>
    <p:extLst>
      <p:ext uri="{BB962C8B-B14F-4D97-AF65-F5344CB8AC3E}">
        <p14:creationId xmlns:p14="http://schemas.microsoft.com/office/powerpoint/2010/main" val="28816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endParaRPr lang="en-GB" sz="28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www.jackpetcheyfoundation.org.uk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at: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@JPFoundation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JackPetcheyFoundation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jackpetcheyfoundation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mail@jackpetcheyfoundation.org.uk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>Titles</a:t>
            </a: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02" b="17702"/>
          <a:stretch>
            <a:fillRect/>
          </a:stretch>
        </p:blipFill>
        <p:spPr>
          <a:xfrm>
            <a:off x="1619672" y="1418134"/>
            <a:ext cx="5486400" cy="4114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1198" y="5571368"/>
            <a:ext cx="5486400" cy="510952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Jack Petchey CBE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04664"/>
            <a:ext cx="2522841" cy="7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</a:t>
            </a:r>
            <a:r>
              <a:rPr lang="en-GB" sz="2700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Petchey’s</a:t>
            </a:r>
            <a:r>
              <a:rPr lang="en-GB" sz="27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GB" sz="27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imeline </a:t>
            </a:r>
            <a:r>
              <a:rPr lang="en-GB" sz="27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7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GB" sz="27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GB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04664"/>
            <a:ext cx="252284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25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Petchey was born in East London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£37  - The payment Jack received when he left the Royal Navy in 1947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told him that he was: “Not Management Material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Petchey Foundation was founded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£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given since 1999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8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04664"/>
            <a:ext cx="266685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53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180,000 Achievement  Awards have been presented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operates in almost 2000 groups and schools across London and Essex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32856"/>
            <a:ext cx="486750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53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you with fantastic materials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2" y="4505227"/>
            <a:ext cx="2548349" cy="196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895" y="2204864"/>
            <a:ext cx="2792210" cy="215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368055"/>
            <a:ext cx="2860957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7952" y="2357374"/>
            <a:ext cx="4048095" cy="309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544522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guide is in your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 -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read it and put it on your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oard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946" y="1547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it work? - We provide a handy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 and Tips” guide</a:t>
            </a:r>
          </a:p>
        </p:txBody>
      </p:sp>
    </p:spTree>
    <p:extLst>
      <p:ext uri="{BB962C8B-B14F-4D97-AF65-F5344CB8AC3E}">
        <p14:creationId xmlns:p14="http://schemas.microsoft.com/office/powerpoint/2010/main" val="19291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404664"/>
            <a:ext cx="259484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1975429"/>
            <a:ext cx="1005927" cy="1005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2060848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 Scheme – Entitles you to 3 award winners a year or 1 per term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Scheme – Entitles you to 6 award winners a year or 2 per term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– Entitles you to 9 award winners a year or 3 per term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452115"/>
            <a:ext cx="1005927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999765"/>
            <a:ext cx="1005927" cy="10059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572" y="13638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winners will we nominate each year?</a:t>
            </a:r>
            <a:endParaRPr lang="en-GB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25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win? </a:t>
            </a:r>
            <a:endParaRPr lang="en-GB" sz="2400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these awards are NOT about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“being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best!”</a:t>
            </a: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about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“doing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recognise those special young people in your club/school. </a:t>
            </a: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those who are always: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others, being a good role model, coping with adversity, doing community work, giving service within the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maybe just trying really hard!</a:t>
            </a:r>
          </a:p>
          <a:p>
            <a:pPr marL="0" indent="0" algn="ctr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696" y="404664"/>
            <a:ext cx="2821329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8393" y="2132856"/>
            <a:ext cx="3487214" cy="2022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01008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people, staff and parents can nominate using nomination forms,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as part of a discussion.</a:t>
            </a: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the young people in choosing the winner  too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could include a small group of previous winners.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- Nominees must be aged 11-25 and can only receive the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during their time at your group</a:t>
            </a: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712" y="1417638"/>
            <a:ext cx="655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Nominating and selecting a winner</a:t>
            </a:r>
          </a:p>
        </p:txBody>
      </p:sp>
    </p:spTree>
    <p:extLst>
      <p:ext uri="{BB962C8B-B14F-4D97-AF65-F5344CB8AC3E}">
        <p14:creationId xmlns:p14="http://schemas.microsoft.com/office/powerpoint/2010/main" val="9311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699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Achievement Awards  Scheme</vt:lpstr>
      <vt:lpstr>Titles</vt:lpstr>
      <vt:lpstr>     Jack Petchey’s timeline to success! </vt:lpstr>
      <vt:lpstr>PowerPoint Presentation</vt:lpstr>
      <vt:lpstr> </vt:lpstr>
      <vt:lpstr>PowerPoint Presentation</vt:lpstr>
      <vt:lpstr> </vt:lpstr>
      <vt:lpstr> </vt:lpstr>
      <vt:lpstr>PowerPoint Presentation</vt:lpstr>
      <vt:lpstr> </vt:lpstr>
      <vt:lpstr> </vt:lpstr>
      <vt:lpstr> </vt:lpstr>
      <vt:lpstr>PowerPoint Presentation</vt:lpstr>
      <vt:lpstr> Medallion presentations </vt:lpstr>
      <vt:lpstr> </vt:lpstr>
      <vt:lpstr>   That's it – A simple and effective scheme </vt:lpstr>
      <vt:lpstr>For more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Shah</dc:creator>
  <cp:lastModifiedBy>Hannah Cilia</cp:lastModifiedBy>
  <cp:revision>52</cp:revision>
  <dcterms:created xsi:type="dcterms:W3CDTF">2016-04-21T07:56:46Z</dcterms:created>
  <dcterms:modified xsi:type="dcterms:W3CDTF">2019-03-18T14:21:10Z</dcterms:modified>
</cp:coreProperties>
</file>