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260" r:id="rId2"/>
    <p:sldId id="284" r:id="rId3"/>
    <p:sldId id="285" r:id="rId4"/>
    <p:sldId id="286" r:id="rId5"/>
  </p:sldIdLst>
  <p:sldSz cx="7559675" cy="10691813"/>
  <p:notesSz cx="6858000" cy="9144000"/>
  <p:embeddedFontLst>
    <p:embeddedFont>
      <p:font typeface="Calibri" panose="020F0502020204030204" pitchFamily="34" charset="0"/>
      <p:regular r:id="rId7"/>
      <p:bold r:id="rId8"/>
      <p:italic r:id="rId9"/>
      <p:boldItalic r:id="rId10"/>
    </p:embeddedFont>
    <p:embeddedFont>
      <p:font typeface="Droid Sans" panose="020B0606030804020204" pitchFamily="34" charset="0"/>
      <p:regular r:id="rId11"/>
      <p:bold r:id="rId12"/>
    </p:embeddedFont>
    <p:embeddedFont>
      <p:font typeface="Londrina Solid" panose="02000506000000020003" pitchFamily="50" charset="0"/>
      <p:regular r:id="rId13"/>
    </p:embeddedFont>
    <p:embeddedFont>
      <p:font typeface="Londrina Solid Black" panose="00000A00000000000000" pitchFamily="2" charset="0"/>
      <p:bold r:id="rId14"/>
    </p:embeddedFont>
    <p:embeddedFont>
      <p:font typeface="Verdana" panose="020B060403050404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BE7"/>
    <a:srgbClr val="F0D3F5"/>
    <a:srgbClr val="D5EE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4" autoAdjust="0"/>
    <p:restoredTop sz="91765" autoAdjust="0"/>
  </p:normalViewPr>
  <p:slideViewPr>
    <p:cSldViewPr snapToGrid="0" showGuides="1">
      <p:cViewPr>
        <p:scale>
          <a:sx n="70" d="100"/>
          <a:sy n="70" d="100"/>
        </p:scale>
        <p:origin x="528" y="-1536"/>
      </p:cViewPr>
      <p:guideLst>
        <p:guide orient="horz" pos="3368"/>
        <p:guide pos="23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64784-FA25-4496-A4D6-23AB27688332}" type="datetimeFigureOut">
              <a:rPr lang="en-US" smtClean="0"/>
              <a:t>6/23/2020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C108E-EC0B-4E70-89B5-F0FD9BE03A4A}" type="slidenum">
              <a:rPr lang="en-US" smtClean="0"/>
              <a:t>‹#›</a:t>
            </a:fld>
            <a:endParaRPr lang="en-US"/>
          </a:p>
        </p:txBody>
      </p:sp>
    </p:spTree>
    <p:extLst>
      <p:ext uri="{BB962C8B-B14F-4D97-AF65-F5344CB8AC3E}">
        <p14:creationId xmlns:p14="http://schemas.microsoft.com/office/powerpoint/2010/main" val="317985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C108E-EC0B-4E70-89B5-F0FD9BE03A4A}" type="slidenum">
              <a:rPr lang="en-US" smtClean="0"/>
              <a:t>4</a:t>
            </a:fld>
            <a:endParaRPr lang="en-US"/>
          </a:p>
        </p:txBody>
      </p:sp>
    </p:spTree>
    <p:extLst>
      <p:ext uri="{BB962C8B-B14F-4D97-AF65-F5344CB8AC3E}">
        <p14:creationId xmlns:p14="http://schemas.microsoft.com/office/powerpoint/2010/main" val="293589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E301-783B-49BA-B566-BA3D6ED2F1D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4266A09E-7061-4B0C-BDE7-E01DEECB3F10}"/>
              </a:ext>
            </a:extLst>
          </p:cNvPr>
          <p:cNvSpPr>
            <a:spLocks noGrp="1"/>
          </p:cNvSpPr>
          <p:nvPr>
            <p:ph type="sldNum" sz="quarter" idx="12"/>
          </p:nvPr>
        </p:nvSpPr>
        <p:spPr/>
        <p:txBody>
          <a:bodyPr/>
          <a:lstStyle>
            <a:lvl1pPr>
              <a:defRPr sz="1800">
                <a:latin typeface="Droid Sans" panose="020B0606030804020204" pitchFamily="34" charset="0"/>
                <a:ea typeface="Droid Sans" panose="020B0606030804020204" pitchFamily="34" charset="0"/>
                <a:cs typeface="Droid Sans" panose="020B0606030804020204" pitchFamily="34" charset="0"/>
              </a:defRPr>
            </a:lvl1pPr>
          </a:lstStyle>
          <a:p>
            <a:fld id="{4E0A895D-0634-4661-A8BD-BDBB94846505}" type="slidenum">
              <a:rPr lang="en-US" smtClean="0"/>
              <a:pPr/>
              <a:t>‹#›</a:t>
            </a:fld>
            <a:endParaRPr lang="en-US" dirty="0"/>
          </a:p>
        </p:txBody>
      </p:sp>
    </p:spTree>
    <p:extLst>
      <p:ext uri="{BB962C8B-B14F-4D97-AF65-F5344CB8AC3E}">
        <p14:creationId xmlns:p14="http://schemas.microsoft.com/office/powerpoint/2010/main" val="2391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35A97-CF89-4049-85C3-27A17B93BAC5}"/>
              </a:ext>
            </a:extLst>
          </p:cNvPr>
          <p:cNvSpPr>
            <a:spLocks noGrp="1"/>
          </p:cNvSpPr>
          <p:nvPr>
            <p:ph type="sldNum" sz="quarter" idx="12"/>
          </p:nvPr>
        </p:nvSpPr>
        <p:spPr/>
        <p:txBody>
          <a:bodyPr/>
          <a:lstStyle/>
          <a:p>
            <a:fld id="{4E0A895D-0634-4661-A8BD-BDBB94846505}" type="slidenum">
              <a:rPr lang="en-US" smtClean="0"/>
              <a:t>‹#›</a:t>
            </a:fld>
            <a:endParaRPr lang="en-US" dirty="0"/>
          </a:p>
        </p:txBody>
      </p:sp>
    </p:spTree>
    <p:extLst>
      <p:ext uri="{BB962C8B-B14F-4D97-AF65-F5344CB8AC3E}">
        <p14:creationId xmlns:p14="http://schemas.microsoft.com/office/powerpoint/2010/main" val="288937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12" b="0" i="0">
                <a:solidFill>
                  <a:srgbClr val="2CACE1"/>
                </a:solidFill>
                <a:latin typeface="Londrina Solid"/>
                <a:cs typeface="Londrina Solid"/>
              </a:defRPr>
            </a:lvl1pPr>
          </a:lstStyle>
          <a:p>
            <a:endParaRPr/>
          </a:p>
        </p:txBody>
      </p:sp>
      <p:sp>
        <p:nvSpPr>
          <p:cNvPr id="3" name="Holder 3"/>
          <p:cNvSpPr>
            <a:spLocks noGrp="1"/>
          </p:cNvSpPr>
          <p:nvPr>
            <p:ph type="body" idx="1"/>
          </p:nvPr>
        </p:nvSpPr>
        <p:spPr/>
        <p:txBody>
          <a:bodyPr lIns="0" tIns="0" rIns="0" bIns="0"/>
          <a:lstStyle>
            <a:lvl1pPr>
              <a:defRPr sz="1121" b="0" i="0">
                <a:solidFill>
                  <a:srgbClr val="231F20"/>
                </a:solidFill>
                <a:latin typeface="Droid Sans"/>
                <a:cs typeface="Droid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3093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27613-FCB3-4547-9088-39E92C5021FD}"/>
              </a:ext>
            </a:extLst>
          </p:cNvPr>
          <p:cNvSpPr>
            <a:spLocks noGrp="1"/>
          </p:cNvSpPr>
          <p:nvPr>
            <p:ph type="title"/>
          </p:nvPr>
        </p:nvSpPr>
        <p:spPr>
          <a:xfrm>
            <a:off x="519728" y="569241"/>
            <a:ext cx="6520220" cy="492515"/>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400BD70D-2466-4C35-8B0E-597C16E8844E}"/>
              </a:ext>
            </a:extLst>
          </p:cNvPr>
          <p:cNvSpPr>
            <a:spLocks noGrp="1"/>
          </p:cNvSpPr>
          <p:nvPr>
            <p:ph type="sldNum" sz="quarter" idx="4"/>
          </p:nvPr>
        </p:nvSpPr>
        <p:spPr>
          <a:xfrm>
            <a:off x="5339020" y="10042247"/>
            <a:ext cx="1700927" cy="569240"/>
          </a:xfrm>
          <a:prstGeom prst="rect">
            <a:avLst/>
          </a:prstGeom>
        </p:spPr>
        <p:txBody>
          <a:bodyPr vert="horz" lIns="91440" tIns="45720" rIns="91440" bIns="45720" rtlCol="0" anchor="ctr"/>
          <a:lstStyle>
            <a:lvl1pPr algn="r">
              <a:defRPr sz="1800">
                <a:solidFill>
                  <a:schemeClr val="tx1">
                    <a:tint val="75000"/>
                  </a:schemeClr>
                </a:solidFill>
                <a:latin typeface="Droid Sans" panose="020B0606030804020204" pitchFamily="34" charset="0"/>
                <a:ea typeface="Droid Sans" panose="020B0606030804020204" pitchFamily="34" charset="0"/>
                <a:cs typeface="Droid Sans" panose="020B0606030804020204" pitchFamily="34" charset="0"/>
              </a:defRPr>
            </a:lvl1pPr>
          </a:lstStyle>
          <a:p>
            <a:fld id="{4E0A895D-0634-4661-A8BD-BDBB94846505}" type="slidenum">
              <a:rPr lang="en-US" smtClean="0"/>
              <a:pPr/>
              <a:t>‹#›</a:t>
            </a:fld>
            <a:endParaRPr lang="en-US" dirty="0"/>
          </a:p>
        </p:txBody>
      </p:sp>
    </p:spTree>
    <p:extLst>
      <p:ext uri="{BB962C8B-B14F-4D97-AF65-F5344CB8AC3E}">
        <p14:creationId xmlns:p14="http://schemas.microsoft.com/office/powerpoint/2010/main" val="159140444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445" userDrawn="1">
          <p15:clr>
            <a:srgbClr val="F26B43"/>
          </p15:clr>
        </p15:guide>
        <p15:guide id="3" orient="horz" pos="351" userDrawn="1">
          <p15:clr>
            <a:srgbClr val="F26B43"/>
          </p15:clr>
        </p15:guide>
        <p15:guide id="4" orient="horz" pos="759" userDrawn="1">
          <p15:clr>
            <a:srgbClr val="F26B43"/>
          </p15:clr>
        </p15:guide>
        <p15:guide id="5" orient="horz" pos="6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8BA821C-DE3F-4DC6-BD1B-94EF0DF828B9}"/>
              </a:ext>
            </a:extLst>
          </p:cNvPr>
          <p:cNvSpPr/>
          <p:nvPr/>
        </p:nvSpPr>
        <p:spPr>
          <a:xfrm>
            <a:off x="0" y="0"/>
            <a:ext cx="7559675" cy="10691813"/>
          </a:xfrm>
          <a:custGeom>
            <a:avLst/>
            <a:gdLst/>
            <a:ahLst/>
            <a:cxnLst/>
            <a:rect l="l" t="t" r="r" b="b"/>
            <a:pathLst>
              <a:path w="7547609" h="10679430">
                <a:moveTo>
                  <a:pt x="0" y="10679303"/>
                </a:moveTo>
                <a:lnTo>
                  <a:pt x="7547292" y="10679303"/>
                </a:lnTo>
                <a:lnTo>
                  <a:pt x="7547292" y="0"/>
                </a:lnTo>
                <a:lnTo>
                  <a:pt x="0" y="0"/>
                </a:lnTo>
                <a:lnTo>
                  <a:pt x="0" y="10679303"/>
                </a:lnTo>
                <a:close/>
              </a:path>
            </a:pathLst>
          </a:custGeom>
          <a:solidFill>
            <a:srgbClr val="114B8F"/>
          </a:solidFill>
          <a:ln>
            <a:noFill/>
          </a:ln>
        </p:spPr>
        <p:txBody>
          <a:bodyPr wrap="square" lIns="0" tIns="0" rIns="0" bIns="0" rtlCol="0"/>
          <a:lstStyle/>
          <a:p>
            <a:endParaRPr dirty="0"/>
          </a:p>
        </p:txBody>
      </p:sp>
      <p:sp>
        <p:nvSpPr>
          <p:cNvPr id="19" name="Rectangle 18">
            <a:extLst>
              <a:ext uri="{FF2B5EF4-FFF2-40B4-BE49-F238E27FC236}">
                <a16:creationId xmlns:a16="http://schemas.microsoft.com/office/drawing/2014/main" id="{A41D74FE-FF23-4A2E-9179-A103CE7792F6}"/>
              </a:ext>
            </a:extLst>
          </p:cNvPr>
          <p:cNvSpPr/>
          <p:nvPr/>
        </p:nvSpPr>
        <p:spPr>
          <a:xfrm>
            <a:off x="1" y="9236657"/>
            <a:ext cx="7559676" cy="145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6">
            <a:extLst>
              <a:ext uri="{FF2B5EF4-FFF2-40B4-BE49-F238E27FC236}">
                <a16:creationId xmlns:a16="http://schemas.microsoft.com/office/drawing/2014/main" id="{DC781586-D2F5-4EFA-B7F6-5DDDA279DC39}"/>
              </a:ext>
            </a:extLst>
          </p:cNvPr>
          <p:cNvSpPr txBox="1"/>
          <p:nvPr/>
        </p:nvSpPr>
        <p:spPr>
          <a:xfrm>
            <a:off x="462918" y="396115"/>
            <a:ext cx="6672400" cy="8317662"/>
          </a:xfrm>
          <a:prstGeom prst="rect">
            <a:avLst/>
          </a:prstGeom>
        </p:spPr>
        <p:txBody>
          <a:bodyPr vert="horz" wrap="square" lIns="0" tIns="12700" rIns="0" bIns="0" rtlCol="0">
            <a:spAutoFit/>
          </a:bodyPr>
          <a:lstStyle/>
          <a:p>
            <a:pPr marL="12700" algn="ctr">
              <a:lnSpc>
                <a:spcPct val="100000"/>
              </a:lnSpc>
              <a:spcBef>
                <a:spcPts val="100"/>
              </a:spcBef>
            </a:pPr>
            <a:r>
              <a:rPr sz="3600" spc="45" dirty="0">
                <a:solidFill>
                  <a:srgbClr val="FFFFFF"/>
                </a:solidFill>
                <a:latin typeface="Londrina Solid"/>
                <a:cs typeface="Londrina Solid"/>
              </a:rPr>
              <a:t>The </a:t>
            </a:r>
            <a:r>
              <a:rPr sz="3600" spc="50" dirty="0">
                <a:solidFill>
                  <a:srgbClr val="FFFFFF"/>
                </a:solidFill>
                <a:latin typeface="Londrina Solid"/>
                <a:cs typeface="Londrina Solid"/>
              </a:rPr>
              <a:t>Jack </a:t>
            </a:r>
            <a:r>
              <a:rPr sz="3600" spc="45" dirty="0">
                <a:solidFill>
                  <a:srgbClr val="FFFFFF"/>
                </a:solidFill>
                <a:latin typeface="Londrina Solid"/>
                <a:cs typeface="Londrina Solid"/>
              </a:rPr>
              <a:t>Petchey </a:t>
            </a:r>
            <a:r>
              <a:rPr sz="3600" spc="55" dirty="0">
                <a:solidFill>
                  <a:srgbClr val="F5B700"/>
                </a:solidFill>
                <a:latin typeface="Londrina Solid"/>
                <a:cs typeface="Londrina Solid"/>
              </a:rPr>
              <a:t>Spark</a:t>
            </a:r>
            <a:r>
              <a:rPr sz="3600" spc="229" dirty="0">
                <a:solidFill>
                  <a:srgbClr val="F5B700"/>
                </a:solidFill>
                <a:latin typeface="Londrina Solid"/>
                <a:cs typeface="Londrina Solid"/>
              </a:rPr>
              <a:t> </a:t>
            </a:r>
            <a:r>
              <a:rPr sz="3600" spc="70" dirty="0" err="1">
                <a:solidFill>
                  <a:srgbClr val="FFFFFF"/>
                </a:solidFill>
                <a:latin typeface="Londrina Solid"/>
                <a:cs typeface="Londrina Solid"/>
              </a:rPr>
              <a:t>Programme</a:t>
            </a:r>
            <a:r>
              <a:rPr lang="en-US" sz="3600" spc="70" dirty="0">
                <a:solidFill>
                  <a:srgbClr val="FFFFFF"/>
                </a:solidFill>
                <a:latin typeface="Londrina Solid"/>
                <a:cs typeface="Londrina Solid"/>
              </a:rPr>
              <a:t> </a:t>
            </a:r>
            <a:r>
              <a:rPr lang="en-US" sz="2600" spc="70" dirty="0">
                <a:solidFill>
                  <a:schemeClr val="accent5"/>
                </a:solidFill>
                <a:latin typeface="Londrina Solid"/>
                <a:cs typeface="Londrina Solid"/>
              </a:rPr>
              <a:t>a self-discovery </a:t>
            </a:r>
            <a:r>
              <a:rPr lang="en-US" sz="2600" spc="70" dirty="0" err="1">
                <a:solidFill>
                  <a:schemeClr val="accent5"/>
                </a:solidFill>
                <a:latin typeface="Londrina Solid"/>
                <a:cs typeface="Londrina Solid"/>
              </a:rPr>
              <a:t>programme</a:t>
            </a:r>
            <a:r>
              <a:rPr lang="en-US" sz="2600" spc="70" dirty="0">
                <a:solidFill>
                  <a:schemeClr val="accent5"/>
                </a:solidFill>
                <a:latin typeface="Londrina Solid"/>
                <a:cs typeface="Londrina Solid"/>
              </a:rPr>
              <a:t> for young people</a:t>
            </a: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r>
              <a:rPr lang="en-US" sz="3200" spc="70" dirty="0">
                <a:solidFill>
                  <a:schemeClr val="bg1"/>
                </a:solidFill>
                <a:latin typeface="Londrina Solid"/>
                <a:cs typeface="Londrina Solid"/>
              </a:rPr>
              <a:t>Discover how to be at your best </a:t>
            </a:r>
            <a:br>
              <a:rPr lang="en-US" sz="3200" spc="70" dirty="0">
                <a:solidFill>
                  <a:schemeClr val="bg1"/>
                </a:solidFill>
                <a:latin typeface="Londrina Solid"/>
                <a:cs typeface="Londrina Solid"/>
              </a:rPr>
            </a:br>
            <a:r>
              <a:rPr lang="en-US" sz="3200" spc="70" dirty="0">
                <a:solidFill>
                  <a:schemeClr val="bg1"/>
                </a:solidFill>
                <a:latin typeface="Londrina Solid"/>
                <a:cs typeface="Londrina Solid"/>
              </a:rPr>
              <a:t>more of the time!</a:t>
            </a:r>
          </a:p>
          <a:p>
            <a:pPr marL="12700" algn="ctr">
              <a:lnSpc>
                <a:spcPct val="100000"/>
              </a:lnSpc>
              <a:spcBef>
                <a:spcPts val="1200"/>
              </a:spcBef>
            </a:pPr>
            <a:r>
              <a:rPr lang="en-US" sz="4000" spc="70" dirty="0">
                <a:solidFill>
                  <a:schemeClr val="accent4"/>
                </a:solidFill>
                <a:latin typeface="Londrina Solid"/>
                <a:cs typeface="Londrina Solid"/>
              </a:rPr>
              <a:t>Session 9: </a:t>
            </a:r>
          </a:p>
          <a:p>
            <a:pPr marL="12700" algn="ctr">
              <a:lnSpc>
                <a:spcPct val="100000"/>
              </a:lnSpc>
              <a:spcBef>
                <a:spcPts val="100"/>
              </a:spcBef>
            </a:pPr>
            <a:r>
              <a:rPr lang="en-US" sz="4000" spc="70" dirty="0">
                <a:solidFill>
                  <a:schemeClr val="accent4"/>
                </a:solidFill>
                <a:latin typeface="Londrina Solid"/>
                <a:cs typeface="Londrina Solid"/>
              </a:rPr>
              <a:t>Confident communication</a:t>
            </a:r>
            <a:endParaRPr sz="4000" dirty="0">
              <a:solidFill>
                <a:schemeClr val="accent4"/>
              </a:solidFill>
              <a:latin typeface="Londrina Solid"/>
              <a:cs typeface="Londrina Solid"/>
            </a:endParaRPr>
          </a:p>
        </p:txBody>
      </p:sp>
      <p:pic>
        <p:nvPicPr>
          <p:cNvPr id="16" name="Picture 15" descr="A group of people standing next to a fence&#10;&#10;Description automatically generated">
            <a:extLst>
              <a:ext uri="{FF2B5EF4-FFF2-40B4-BE49-F238E27FC236}">
                <a16:creationId xmlns:a16="http://schemas.microsoft.com/office/drawing/2014/main" id="{1B7C3DBC-9FD7-49E3-B62A-D198DDF03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520" y="1856728"/>
            <a:ext cx="5008634" cy="432746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A54EB93-A4C8-47FB-9F8E-6C008AB53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71" y="9461293"/>
            <a:ext cx="3167507" cy="879252"/>
          </a:xfrm>
          <a:prstGeom prst="rect">
            <a:avLst/>
          </a:prstGeom>
        </p:spPr>
      </p:pic>
      <p:pic>
        <p:nvPicPr>
          <p:cNvPr id="21" name="Picture 20" descr="A close up of a sign&#10;&#10;Description automatically generated">
            <a:extLst>
              <a:ext uri="{FF2B5EF4-FFF2-40B4-BE49-F238E27FC236}">
                <a16:creationId xmlns:a16="http://schemas.microsoft.com/office/drawing/2014/main" id="{050321F4-3A5A-4CED-B73C-1AEA6381C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635" y="9723886"/>
            <a:ext cx="2923469" cy="583411"/>
          </a:xfrm>
          <a:prstGeom prst="rect">
            <a:avLst/>
          </a:prstGeom>
        </p:spPr>
      </p:pic>
    </p:spTree>
    <p:extLst>
      <p:ext uri="{BB962C8B-B14F-4D97-AF65-F5344CB8AC3E}">
        <p14:creationId xmlns:p14="http://schemas.microsoft.com/office/powerpoint/2010/main" val="25051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238" y="489867"/>
            <a:ext cx="5373014" cy="529690"/>
          </a:xfrm>
          <a:prstGeom prst="rect">
            <a:avLst/>
          </a:prstGeom>
        </p:spPr>
        <p:txBody>
          <a:bodyPr vert="horz" wrap="square" lIns="0" tIns="11868" rIns="0" bIns="0" rtlCol="0" anchor="t" anchorCtr="0">
            <a:spAutoFit/>
          </a:bodyPr>
          <a:lstStyle/>
          <a:p>
            <a:pPr marL="11868">
              <a:lnSpc>
                <a:spcPct val="100000"/>
              </a:lnSpc>
              <a:spcBef>
                <a:spcPts val="93"/>
              </a:spcBef>
              <a:tabLst>
                <a:tab pos="492528" algn="l"/>
              </a:tabLst>
            </a:pPr>
            <a:r>
              <a:rPr sz="3364" b="1" spc="56" dirty="0">
                <a:solidFill>
                  <a:srgbClr val="231F20"/>
                </a:solidFill>
                <a:latin typeface="Londrina Solid Black"/>
                <a:cs typeface="Londrina Solid Black"/>
              </a:rPr>
              <a:t>Communicating </a:t>
            </a:r>
            <a:r>
              <a:rPr sz="3364" b="1" spc="47" dirty="0">
                <a:solidFill>
                  <a:srgbClr val="231F20"/>
                </a:solidFill>
                <a:latin typeface="Londrina Solid Black"/>
                <a:cs typeface="Londrina Solid Black"/>
              </a:rPr>
              <a:t>with</a:t>
            </a:r>
            <a:r>
              <a:rPr sz="3364" b="1" spc="131" dirty="0">
                <a:solidFill>
                  <a:srgbClr val="231F20"/>
                </a:solidFill>
                <a:latin typeface="Londrina Solid Black"/>
                <a:cs typeface="Londrina Solid Black"/>
              </a:rPr>
              <a:t> </a:t>
            </a:r>
            <a:r>
              <a:rPr sz="3364" b="1" spc="61" dirty="0">
                <a:solidFill>
                  <a:srgbClr val="231F20"/>
                </a:solidFill>
                <a:latin typeface="Londrina Solid Black"/>
                <a:cs typeface="Londrina Solid Black"/>
              </a:rPr>
              <a:t>others</a:t>
            </a:r>
            <a:endParaRPr sz="3364" dirty="0">
              <a:latin typeface="Londrina Solid Black"/>
              <a:cs typeface="Londrina Solid Black"/>
            </a:endParaRPr>
          </a:p>
        </p:txBody>
      </p:sp>
      <p:sp>
        <p:nvSpPr>
          <p:cNvPr id="4" name="object 4"/>
          <p:cNvSpPr txBox="1"/>
          <p:nvPr/>
        </p:nvSpPr>
        <p:spPr>
          <a:xfrm>
            <a:off x="503238" y="1881561"/>
            <a:ext cx="6553199" cy="1254969"/>
          </a:xfrm>
          <a:prstGeom prst="rect">
            <a:avLst/>
          </a:prstGeom>
          <a:solidFill>
            <a:srgbClr val="D9FBE7"/>
          </a:solidFill>
        </p:spPr>
        <p:txBody>
          <a:bodyPr vert="horz" wrap="square" lIns="0" tIns="43317" rIns="0" bIns="0" rtlCol="0">
            <a:spAutoFit/>
          </a:bodyPr>
          <a:lstStyle/>
          <a:p>
            <a:pPr marL="33231">
              <a:spcBef>
                <a:spcPts val="452"/>
              </a:spcBef>
            </a:pPr>
            <a:r>
              <a:rPr sz="1121" b="1" dirty="0">
                <a:solidFill>
                  <a:srgbClr val="231F20"/>
                </a:solidFill>
                <a:latin typeface="Droid Sans"/>
                <a:cs typeface="Droid Sans"/>
              </a:rPr>
              <a:t>What </a:t>
            </a:r>
            <a:r>
              <a:rPr sz="1121" b="1" spc="-5" dirty="0">
                <a:solidFill>
                  <a:srgbClr val="231F20"/>
                </a:solidFill>
                <a:latin typeface="Droid Sans"/>
                <a:cs typeface="Droid Sans"/>
              </a:rPr>
              <a:t>is </a:t>
            </a:r>
            <a:r>
              <a:rPr lang="en-US" sz="1121" b="1" spc="-5" dirty="0">
                <a:solidFill>
                  <a:srgbClr val="231F20"/>
                </a:solidFill>
                <a:latin typeface="Droid Sans"/>
                <a:cs typeface="Droid Sans"/>
              </a:rPr>
              <a:t>Confident</a:t>
            </a:r>
            <a:r>
              <a:rPr sz="1121" b="1" spc="-9" dirty="0">
                <a:solidFill>
                  <a:srgbClr val="231F20"/>
                </a:solidFill>
                <a:latin typeface="Droid Sans"/>
                <a:cs typeface="Droid Sans"/>
              </a:rPr>
              <a:t> </a:t>
            </a:r>
            <a:r>
              <a:rPr lang="en-US" sz="1121" b="1" spc="-9" dirty="0">
                <a:solidFill>
                  <a:srgbClr val="231F20"/>
                </a:solidFill>
                <a:latin typeface="Droid Sans"/>
                <a:cs typeface="Droid Sans"/>
              </a:rPr>
              <a:t>C</a:t>
            </a:r>
            <a:r>
              <a:rPr sz="1121" b="1" dirty="0">
                <a:solidFill>
                  <a:srgbClr val="231F20"/>
                </a:solidFill>
                <a:latin typeface="Droid Sans"/>
                <a:cs typeface="Droid Sans"/>
              </a:rPr>
              <a:t>ommunication?</a:t>
            </a:r>
            <a:endParaRPr sz="1121" dirty="0">
              <a:latin typeface="Droid Sans"/>
              <a:cs typeface="Droid Sans"/>
            </a:endParaRPr>
          </a:p>
          <a:p>
            <a:pPr marL="33231" marR="335869">
              <a:lnSpc>
                <a:spcPts val="1308"/>
              </a:lnSpc>
              <a:spcBef>
                <a:spcPts val="285"/>
              </a:spcBef>
            </a:pPr>
            <a:r>
              <a:rPr lang="en-US" sz="1121" dirty="0">
                <a:solidFill>
                  <a:srgbClr val="231F20"/>
                </a:solidFill>
                <a:latin typeface="Droid Sans"/>
                <a:cs typeface="Droid Sans"/>
              </a:rPr>
              <a:t>Confident</a:t>
            </a:r>
            <a:r>
              <a:rPr sz="1121" dirty="0">
                <a:solidFill>
                  <a:srgbClr val="231F20"/>
                </a:solidFill>
                <a:latin typeface="Droid Sans"/>
                <a:cs typeface="Droid Sans"/>
              </a:rPr>
              <a:t> </a:t>
            </a:r>
            <a:r>
              <a:rPr lang="en-US" sz="1121" dirty="0">
                <a:solidFill>
                  <a:srgbClr val="231F20"/>
                </a:solidFill>
                <a:latin typeface="Droid Sans"/>
                <a:cs typeface="Droid Sans"/>
              </a:rPr>
              <a:t>C</a:t>
            </a:r>
            <a:r>
              <a:rPr sz="1121" dirty="0">
                <a:solidFill>
                  <a:srgbClr val="231F20"/>
                </a:solidFill>
                <a:latin typeface="Droid Sans"/>
                <a:cs typeface="Droid Sans"/>
              </a:rPr>
              <a:t>ommunication</a:t>
            </a:r>
            <a:r>
              <a:rPr lang="en-US" sz="1121" dirty="0">
                <a:solidFill>
                  <a:srgbClr val="231F20"/>
                </a:solidFill>
                <a:latin typeface="Droid Sans"/>
                <a:cs typeface="Droid Sans"/>
              </a:rPr>
              <a:t> (sometimes known as Assertive Communication)</a:t>
            </a:r>
            <a:r>
              <a:rPr sz="1121" dirty="0">
                <a:solidFill>
                  <a:srgbClr val="231F20"/>
                </a:solidFill>
                <a:latin typeface="Droid Sans"/>
                <a:cs typeface="Droid Sans"/>
              </a:rPr>
              <a:t> is a </a:t>
            </a:r>
            <a:r>
              <a:rPr lang="en-US" sz="1121" spc="-5" dirty="0">
                <a:solidFill>
                  <a:srgbClr val="231F20"/>
                </a:solidFill>
                <a:latin typeface="Droid Sans"/>
                <a:cs typeface="Droid Sans"/>
              </a:rPr>
              <a:t>way </a:t>
            </a:r>
            <a:r>
              <a:rPr sz="1121" spc="-5" dirty="0">
                <a:solidFill>
                  <a:srgbClr val="231F20"/>
                </a:solidFill>
                <a:latin typeface="Droid Sans"/>
                <a:cs typeface="Droid Sans"/>
              </a:rPr>
              <a:t>of </a:t>
            </a:r>
            <a:r>
              <a:rPr sz="1121" dirty="0">
                <a:solidFill>
                  <a:srgbClr val="231F20"/>
                </a:solidFill>
                <a:latin typeface="Droid Sans"/>
                <a:cs typeface="Droid Sans"/>
              </a:rPr>
              <a:t>communicati</a:t>
            </a:r>
            <a:r>
              <a:rPr lang="en-US" sz="1121" dirty="0">
                <a:solidFill>
                  <a:srgbClr val="231F20"/>
                </a:solidFill>
                <a:latin typeface="Droid Sans"/>
                <a:cs typeface="Droid Sans"/>
              </a:rPr>
              <a:t>ng</a:t>
            </a:r>
            <a:r>
              <a:rPr sz="1121" dirty="0">
                <a:solidFill>
                  <a:srgbClr val="231F20"/>
                </a:solidFill>
                <a:latin typeface="Droid Sans"/>
                <a:cs typeface="Droid Sans"/>
              </a:rPr>
              <a:t> that involves </a:t>
            </a:r>
            <a:r>
              <a:rPr sz="1121" spc="-5" dirty="0">
                <a:solidFill>
                  <a:srgbClr val="231F20"/>
                </a:solidFill>
                <a:latin typeface="Droid Sans"/>
                <a:cs typeface="Droid Sans"/>
              </a:rPr>
              <a:t>expressing </a:t>
            </a:r>
            <a:r>
              <a:rPr sz="1121" dirty="0">
                <a:solidFill>
                  <a:srgbClr val="231F20"/>
                </a:solidFill>
                <a:latin typeface="Droid Sans"/>
                <a:cs typeface="Droid Sans"/>
              </a:rPr>
              <a:t>your point </a:t>
            </a:r>
            <a:r>
              <a:rPr sz="1121" spc="-5" dirty="0">
                <a:solidFill>
                  <a:srgbClr val="231F20"/>
                </a:solidFill>
                <a:latin typeface="Droid Sans"/>
                <a:cs typeface="Droid Sans"/>
              </a:rPr>
              <a:t>of </a:t>
            </a:r>
            <a:r>
              <a:rPr sz="1121" dirty="0">
                <a:solidFill>
                  <a:srgbClr val="231F20"/>
                </a:solidFill>
                <a:latin typeface="Droid Sans"/>
                <a:cs typeface="Droid Sans"/>
              </a:rPr>
              <a:t>view in a </a:t>
            </a:r>
            <a:r>
              <a:rPr sz="1121" spc="-5" dirty="0">
                <a:solidFill>
                  <a:srgbClr val="231F20"/>
                </a:solidFill>
                <a:latin typeface="Droid Sans"/>
                <a:cs typeface="Droid Sans"/>
              </a:rPr>
              <a:t>way </a:t>
            </a:r>
            <a:r>
              <a:rPr sz="1121" dirty="0">
                <a:solidFill>
                  <a:srgbClr val="231F20"/>
                </a:solidFill>
                <a:latin typeface="Droid Sans"/>
                <a:cs typeface="Droid Sans"/>
              </a:rPr>
              <a:t>that is clear and direct, </a:t>
            </a:r>
            <a:r>
              <a:rPr sz="1121" spc="-5" dirty="0">
                <a:solidFill>
                  <a:srgbClr val="231F20"/>
                </a:solidFill>
                <a:latin typeface="Droid Sans"/>
                <a:cs typeface="Droid Sans"/>
              </a:rPr>
              <a:t>while still </a:t>
            </a:r>
            <a:r>
              <a:rPr sz="1121" dirty="0">
                <a:solidFill>
                  <a:srgbClr val="231F20"/>
                </a:solidFill>
                <a:latin typeface="Droid Sans"/>
                <a:cs typeface="Droid Sans"/>
              </a:rPr>
              <a:t>respecting </a:t>
            </a:r>
            <a:r>
              <a:rPr sz="1121" spc="-5" dirty="0">
                <a:solidFill>
                  <a:srgbClr val="231F20"/>
                </a:solidFill>
                <a:latin typeface="Droid Sans"/>
                <a:cs typeface="Droid Sans"/>
              </a:rPr>
              <a:t>others. </a:t>
            </a:r>
            <a:r>
              <a:rPr sz="1121" dirty="0">
                <a:solidFill>
                  <a:srgbClr val="231F20"/>
                </a:solidFill>
                <a:latin typeface="Droid Sans"/>
                <a:cs typeface="Droid Sans"/>
              </a:rPr>
              <a:t>It is underpinned by a mindset that values your </a:t>
            </a:r>
            <a:r>
              <a:rPr sz="1121" spc="-5" dirty="0">
                <a:solidFill>
                  <a:srgbClr val="231F20"/>
                </a:solidFill>
                <a:latin typeface="Droid Sans"/>
                <a:cs typeface="Droid Sans"/>
              </a:rPr>
              <a:t>own </a:t>
            </a:r>
            <a:r>
              <a:rPr sz="1121" dirty="0">
                <a:solidFill>
                  <a:srgbClr val="231F20"/>
                </a:solidFill>
                <a:latin typeface="Droid Sans"/>
                <a:cs typeface="Droid Sans"/>
              </a:rPr>
              <a:t>needs as much as others’ needs. </a:t>
            </a:r>
            <a:r>
              <a:rPr lang="en-US" sz="1121" dirty="0">
                <a:solidFill>
                  <a:srgbClr val="231F20"/>
                </a:solidFill>
                <a:latin typeface="Droid Sans"/>
                <a:cs typeface="Droid Sans"/>
              </a:rPr>
              <a:t>Confident</a:t>
            </a:r>
            <a:r>
              <a:rPr sz="1121" dirty="0">
                <a:solidFill>
                  <a:srgbClr val="231F20"/>
                </a:solidFill>
                <a:latin typeface="Droid Sans"/>
                <a:cs typeface="Droid Sans"/>
              </a:rPr>
              <a:t> communication</a:t>
            </a:r>
            <a:r>
              <a:rPr sz="1121" spc="-84" dirty="0">
                <a:solidFill>
                  <a:srgbClr val="231F20"/>
                </a:solidFill>
                <a:latin typeface="Droid Sans"/>
                <a:cs typeface="Droid Sans"/>
              </a:rPr>
              <a:t> </a:t>
            </a:r>
            <a:r>
              <a:rPr sz="1121" dirty="0">
                <a:solidFill>
                  <a:srgbClr val="231F20"/>
                </a:solidFill>
                <a:latin typeface="Droid Sans"/>
                <a:cs typeface="Droid Sans"/>
              </a:rPr>
              <a:t>is</a:t>
            </a:r>
            <a:r>
              <a:rPr lang="en-US" sz="1121" dirty="0">
                <a:latin typeface="Droid Sans"/>
                <a:cs typeface="Droid Sans"/>
              </a:rPr>
              <a:t> different to </a:t>
            </a:r>
            <a:r>
              <a:rPr sz="1121" spc="-5" dirty="0">
                <a:solidFill>
                  <a:srgbClr val="231F20"/>
                </a:solidFill>
                <a:latin typeface="Droid Sans"/>
                <a:cs typeface="Droid Sans"/>
              </a:rPr>
              <a:t>Passive </a:t>
            </a:r>
            <a:r>
              <a:rPr sz="1121" dirty="0">
                <a:solidFill>
                  <a:srgbClr val="231F20"/>
                </a:solidFill>
                <a:latin typeface="Droid Sans"/>
                <a:cs typeface="Droid Sans"/>
              </a:rPr>
              <a:t>and </a:t>
            </a:r>
            <a:r>
              <a:rPr sz="1121" spc="-5" dirty="0">
                <a:solidFill>
                  <a:srgbClr val="231F20"/>
                </a:solidFill>
                <a:latin typeface="Droid Sans"/>
                <a:cs typeface="Droid Sans"/>
              </a:rPr>
              <a:t>Aggressive </a:t>
            </a:r>
            <a:r>
              <a:rPr sz="1121" dirty="0">
                <a:solidFill>
                  <a:srgbClr val="231F20"/>
                </a:solidFill>
                <a:latin typeface="Droid Sans"/>
                <a:cs typeface="Droid Sans"/>
              </a:rPr>
              <a:t>communication </a:t>
            </a:r>
            <a:r>
              <a:rPr sz="1121" spc="-5" dirty="0">
                <a:solidFill>
                  <a:srgbClr val="231F20"/>
                </a:solidFill>
                <a:latin typeface="Droid Sans"/>
                <a:cs typeface="Droid Sans"/>
              </a:rPr>
              <a:t>styles which </a:t>
            </a:r>
            <a:r>
              <a:rPr sz="1121" dirty="0">
                <a:solidFill>
                  <a:srgbClr val="231F20"/>
                </a:solidFill>
                <a:latin typeface="Droid Sans"/>
                <a:cs typeface="Droid Sans"/>
              </a:rPr>
              <a:t>usually reflect an </a:t>
            </a:r>
            <a:r>
              <a:rPr sz="1121" spc="5" dirty="0">
                <a:solidFill>
                  <a:srgbClr val="231F20"/>
                </a:solidFill>
                <a:latin typeface="Droid Sans"/>
                <a:cs typeface="Droid Sans"/>
              </a:rPr>
              <a:t>‘In </a:t>
            </a:r>
            <a:r>
              <a:rPr sz="1121" dirty="0">
                <a:solidFill>
                  <a:srgbClr val="231F20"/>
                </a:solidFill>
                <a:latin typeface="Droid Sans"/>
                <a:cs typeface="Droid Sans"/>
              </a:rPr>
              <a:t>the </a:t>
            </a:r>
            <a:r>
              <a:rPr sz="1121" spc="-5" dirty="0">
                <a:solidFill>
                  <a:srgbClr val="231F20"/>
                </a:solidFill>
                <a:latin typeface="Droid Sans"/>
                <a:cs typeface="Droid Sans"/>
              </a:rPr>
              <a:t>Box’ state. The </a:t>
            </a:r>
            <a:r>
              <a:rPr sz="1121" dirty="0">
                <a:solidFill>
                  <a:srgbClr val="231F20"/>
                </a:solidFill>
                <a:latin typeface="Droid Sans"/>
                <a:cs typeface="Droid Sans"/>
              </a:rPr>
              <a:t>differences between the three </a:t>
            </a:r>
            <a:r>
              <a:rPr sz="1121" spc="-5" dirty="0">
                <a:solidFill>
                  <a:srgbClr val="231F20"/>
                </a:solidFill>
                <a:latin typeface="Droid Sans"/>
                <a:cs typeface="Droid Sans"/>
              </a:rPr>
              <a:t>styles </a:t>
            </a:r>
            <a:r>
              <a:rPr sz="1121" dirty="0">
                <a:solidFill>
                  <a:srgbClr val="231F20"/>
                </a:solidFill>
                <a:latin typeface="Droid Sans"/>
                <a:cs typeface="Droid Sans"/>
              </a:rPr>
              <a:t>are </a:t>
            </a:r>
            <a:r>
              <a:rPr sz="1121" spc="-5" dirty="0">
                <a:solidFill>
                  <a:srgbClr val="231F20"/>
                </a:solidFill>
                <a:latin typeface="Droid Sans"/>
                <a:cs typeface="Droid Sans"/>
              </a:rPr>
              <a:t>illustrated</a:t>
            </a:r>
            <a:r>
              <a:rPr sz="1121" spc="-9" dirty="0">
                <a:solidFill>
                  <a:srgbClr val="231F20"/>
                </a:solidFill>
                <a:latin typeface="Droid Sans"/>
                <a:cs typeface="Droid Sans"/>
              </a:rPr>
              <a:t> </a:t>
            </a:r>
            <a:r>
              <a:rPr sz="1121" dirty="0">
                <a:solidFill>
                  <a:srgbClr val="231F20"/>
                </a:solidFill>
                <a:latin typeface="Droid Sans"/>
                <a:cs typeface="Droid Sans"/>
              </a:rPr>
              <a:t>below:</a:t>
            </a:r>
            <a:endParaRPr sz="1121" dirty="0">
              <a:latin typeface="Droid Sans"/>
              <a:cs typeface="Droid Sans"/>
            </a:endParaRPr>
          </a:p>
        </p:txBody>
      </p:sp>
      <p:graphicFrame>
        <p:nvGraphicFramePr>
          <p:cNvPr id="5" name="object 5"/>
          <p:cNvGraphicFramePr>
            <a:graphicFrameLocks noGrp="1"/>
          </p:cNvGraphicFramePr>
          <p:nvPr>
            <p:extLst>
              <p:ext uri="{D42A27DB-BD31-4B8C-83A1-F6EECF244321}">
                <p14:modId xmlns:p14="http://schemas.microsoft.com/office/powerpoint/2010/main" val="3718563153"/>
              </p:ext>
            </p:extLst>
          </p:nvPr>
        </p:nvGraphicFramePr>
        <p:xfrm>
          <a:off x="503238" y="3227852"/>
          <a:ext cx="6553200" cy="5439165"/>
        </p:xfrm>
        <a:graphic>
          <a:graphicData uri="http://schemas.openxmlformats.org/drawingml/2006/table">
            <a:tbl>
              <a:tblPr firstRow="1" bandRow="1">
                <a:tableStyleId>{2D5ABB26-0587-4C30-8999-92F81FD0307C}</a:tableStyleId>
              </a:tblPr>
              <a:tblGrid>
                <a:gridCol w="21844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1273656">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0"/>
                        </a:spcBef>
                      </a:pPr>
                      <a:endParaRPr sz="1800">
                        <a:latin typeface="Times New Roman"/>
                        <a:cs typeface="Times New Roman"/>
                      </a:endParaRPr>
                    </a:p>
                    <a:p>
                      <a:pPr marR="47625" algn="ctr">
                        <a:lnSpc>
                          <a:spcPct val="100000"/>
                        </a:lnSpc>
                      </a:pPr>
                      <a:r>
                        <a:rPr sz="1100" b="1" spc="-5" dirty="0">
                          <a:solidFill>
                            <a:srgbClr val="5F176C"/>
                          </a:solidFill>
                          <a:latin typeface="Droid Sans"/>
                          <a:cs typeface="Droid Sans"/>
                        </a:rPr>
                        <a:t>Passive</a:t>
                      </a:r>
                      <a:endParaRPr sz="1100">
                        <a:latin typeface="Droid Sans"/>
                        <a:cs typeface="Droid Sans"/>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40"/>
                        </a:spcBef>
                      </a:pPr>
                      <a:endParaRPr sz="1800" dirty="0">
                        <a:latin typeface="Times New Roman"/>
                        <a:cs typeface="Times New Roman"/>
                      </a:endParaRPr>
                    </a:p>
                    <a:p>
                      <a:pPr marL="24765" algn="ctr">
                        <a:lnSpc>
                          <a:spcPct val="100000"/>
                        </a:lnSpc>
                      </a:pPr>
                      <a:r>
                        <a:rPr lang="en-US" sz="1100" b="1" dirty="0">
                          <a:solidFill>
                            <a:srgbClr val="5F176C"/>
                          </a:solidFill>
                          <a:latin typeface="Droid Sans"/>
                          <a:cs typeface="Droid Sans"/>
                        </a:rPr>
                        <a:t>Confident</a:t>
                      </a:r>
                      <a:endParaRPr sz="1100" dirty="0">
                        <a:latin typeface="Droid Sans"/>
                        <a:cs typeface="Droid Sans"/>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0"/>
                        </a:spcBef>
                      </a:pPr>
                      <a:endParaRPr sz="1800">
                        <a:latin typeface="Times New Roman"/>
                        <a:cs typeface="Times New Roman"/>
                      </a:endParaRPr>
                    </a:p>
                    <a:p>
                      <a:pPr marL="764540">
                        <a:lnSpc>
                          <a:spcPct val="100000"/>
                        </a:lnSpc>
                      </a:pPr>
                      <a:r>
                        <a:rPr sz="1100" b="1" dirty="0">
                          <a:solidFill>
                            <a:srgbClr val="5F176C"/>
                          </a:solidFill>
                          <a:latin typeface="Droid Sans"/>
                          <a:cs typeface="Droid Sans"/>
                        </a:rPr>
                        <a:t>Aggressive</a:t>
                      </a:r>
                      <a:endParaRPr sz="1100">
                        <a:latin typeface="Droid Sans"/>
                        <a:cs typeface="Droid Sans"/>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0"/>
                  </a:ext>
                </a:extLst>
              </a:tr>
              <a:tr h="274837">
                <a:tc>
                  <a:txBody>
                    <a:bodyPr/>
                    <a:lstStyle/>
                    <a:p>
                      <a:pPr marL="50800">
                        <a:lnSpc>
                          <a:spcPct val="100000"/>
                        </a:lnSpc>
                        <a:spcBef>
                          <a:spcPts val="390"/>
                        </a:spcBef>
                      </a:pPr>
                      <a:r>
                        <a:rPr sz="1200" dirty="0">
                          <a:solidFill>
                            <a:srgbClr val="231F20"/>
                          </a:solidFill>
                          <a:latin typeface="Droid Sans"/>
                          <a:cs typeface="Droid Sans"/>
                        </a:rPr>
                        <a:t>Apologetic</a:t>
                      </a:r>
                      <a:r>
                        <a:rPr sz="1200" spc="-5" dirty="0">
                          <a:solidFill>
                            <a:srgbClr val="231F20"/>
                          </a:solidFill>
                          <a:latin typeface="Droid Sans"/>
                          <a:cs typeface="Droid Sans"/>
                        </a:rPr>
                        <a:t> </a:t>
                      </a:r>
                      <a:r>
                        <a:rPr sz="1200" dirty="0">
                          <a:solidFill>
                            <a:srgbClr val="231F20"/>
                          </a:solidFill>
                          <a:latin typeface="Droid Sans"/>
                          <a:cs typeface="Droid Sans"/>
                        </a:rPr>
                        <a:t>language</a:t>
                      </a:r>
                      <a:endParaRPr sz="1200" dirty="0">
                        <a:latin typeface="Droid Sans"/>
                        <a:cs typeface="Droid Sans"/>
                      </a:endParaRPr>
                    </a:p>
                  </a:txBody>
                  <a:tcPr marL="0" marR="0" marT="46284"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a:lnSpc>
                          <a:spcPct val="100000"/>
                        </a:lnSpc>
                        <a:spcBef>
                          <a:spcPts val="390"/>
                        </a:spcBef>
                      </a:pPr>
                      <a:r>
                        <a:rPr sz="1200" spc="-5" dirty="0">
                          <a:solidFill>
                            <a:srgbClr val="231F20"/>
                          </a:solidFill>
                          <a:latin typeface="Droid Sans"/>
                          <a:cs typeface="Droid Sans"/>
                        </a:rPr>
                        <a:t>Uses </a:t>
                      </a:r>
                      <a:r>
                        <a:rPr sz="1200" spc="10" dirty="0">
                          <a:solidFill>
                            <a:srgbClr val="231F20"/>
                          </a:solidFill>
                          <a:latin typeface="Droid Sans"/>
                          <a:cs typeface="Droid Sans"/>
                        </a:rPr>
                        <a:t>‘I’</a:t>
                      </a:r>
                      <a:r>
                        <a:rPr sz="1200" spc="-10" dirty="0">
                          <a:solidFill>
                            <a:srgbClr val="231F20"/>
                          </a:solidFill>
                          <a:latin typeface="Droid Sans"/>
                          <a:cs typeface="Droid Sans"/>
                        </a:rPr>
                        <a:t> </a:t>
                      </a:r>
                      <a:r>
                        <a:rPr sz="1200" spc="-5" dirty="0">
                          <a:solidFill>
                            <a:srgbClr val="231F20"/>
                          </a:solidFill>
                          <a:latin typeface="Droid Sans"/>
                          <a:cs typeface="Droid Sans"/>
                        </a:rPr>
                        <a:t>statements</a:t>
                      </a:r>
                      <a:endParaRPr sz="1200" dirty="0">
                        <a:latin typeface="Droid Sans"/>
                        <a:cs typeface="Droid Sans"/>
                      </a:endParaRPr>
                    </a:p>
                  </a:txBody>
                  <a:tcPr marL="0" marR="0" marT="46284"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a:lnSpc>
                          <a:spcPct val="100000"/>
                        </a:lnSpc>
                        <a:spcBef>
                          <a:spcPts val="390"/>
                        </a:spcBef>
                      </a:pPr>
                      <a:r>
                        <a:rPr sz="1200" spc="-5" dirty="0">
                          <a:solidFill>
                            <a:srgbClr val="231F20"/>
                          </a:solidFill>
                          <a:latin typeface="Droid Sans"/>
                          <a:cs typeface="Droid Sans"/>
                        </a:rPr>
                        <a:t>Uses </a:t>
                      </a:r>
                      <a:r>
                        <a:rPr sz="1200" dirty="0">
                          <a:solidFill>
                            <a:srgbClr val="231F20"/>
                          </a:solidFill>
                          <a:latin typeface="Droid Sans"/>
                          <a:cs typeface="Droid Sans"/>
                        </a:rPr>
                        <a:t>blaming </a:t>
                      </a:r>
                      <a:r>
                        <a:rPr sz="1200" spc="-5" dirty="0">
                          <a:solidFill>
                            <a:srgbClr val="231F20"/>
                          </a:solidFill>
                          <a:latin typeface="Droid Sans"/>
                          <a:cs typeface="Droid Sans"/>
                        </a:rPr>
                        <a:t>‘You’</a:t>
                      </a:r>
                      <a:r>
                        <a:rPr sz="1200" spc="-60" dirty="0">
                          <a:solidFill>
                            <a:srgbClr val="231F20"/>
                          </a:solidFill>
                          <a:latin typeface="Droid Sans"/>
                          <a:cs typeface="Droid Sans"/>
                        </a:rPr>
                        <a:t> </a:t>
                      </a:r>
                      <a:r>
                        <a:rPr sz="1200" spc="-5" dirty="0">
                          <a:solidFill>
                            <a:srgbClr val="231F20"/>
                          </a:solidFill>
                          <a:latin typeface="Droid Sans"/>
                          <a:cs typeface="Droid Sans"/>
                        </a:rPr>
                        <a:t>statements</a:t>
                      </a:r>
                      <a:endParaRPr sz="1200">
                        <a:latin typeface="Droid Sans"/>
                        <a:cs typeface="Droid Sans"/>
                      </a:endParaRPr>
                    </a:p>
                  </a:txBody>
                  <a:tcPr marL="0" marR="0" marT="46284"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extLst>
                  <a:ext uri="{0D108BD9-81ED-4DB2-BD59-A6C34878D82A}">
                    <a16:rowId xmlns:a16="http://schemas.microsoft.com/office/drawing/2014/main" val="10001"/>
                  </a:ext>
                </a:extLst>
              </a:tr>
              <a:tr h="412257">
                <a:tc>
                  <a:txBody>
                    <a:bodyPr/>
                    <a:lstStyle/>
                    <a:p>
                      <a:pPr marL="50800">
                        <a:lnSpc>
                          <a:spcPct val="100000"/>
                        </a:lnSpc>
                        <a:spcBef>
                          <a:spcPts val="960"/>
                        </a:spcBef>
                      </a:pPr>
                      <a:r>
                        <a:rPr sz="1200" spc="-5" dirty="0">
                          <a:solidFill>
                            <a:srgbClr val="231F20"/>
                          </a:solidFill>
                          <a:latin typeface="Droid Sans"/>
                          <a:cs typeface="Droid Sans"/>
                        </a:rPr>
                        <a:t>Overly </a:t>
                      </a:r>
                      <a:r>
                        <a:rPr sz="1200" dirty="0">
                          <a:solidFill>
                            <a:srgbClr val="231F20"/>
                          </a:solidFill>
                          <a:latin typeface="Droid Sans"/>
                          <a:cs typeface="Droid Sans"/>
                        </a:rPr>
                        <a:t>quiet </a:t>
                      </a:r>
                      <a:r>
                        <a:rPr sz="1200" spc="-5" dirty="0">
                          <a:solidFill>
                            <a:srgbClr val="231F20"/>
                          </a:solidFill>
                          <a:latin typeface="Droid Sans"/>
                          <a:cs typeface="Droid Sans"/>
                        </a:rPr>
                        <a:t>or </a:t>
                      </a:r>
                      <a:r>
                        <a:rPr sz="1200" dirty="0">
                          <a:solidFill>
                            <a:srgbClr val="231F20"/>
                          </a:solidFill>
                          <a:latin typeface="Droid Sans"/>
                          <a:cs typeface="Droid Sans"/>
                        </a:rPr>
                        <a:t>hesitant</a:t>
                      </a:r>
                      <a:r>
                        <a:rPr sz="1200" spc="-45" dirty="0">
                          <a:solidFill>
                            <a:srgbClr val="231F20"/>
                          </a:solidFill>
                          <a:latin typeface="Droid Sans"/>
                          <a:cs typeface="Droid Sans"/>
                        </a:rPr>
                        <a:t> </a:t>
                      </a:r>
                      <a:r>
                        <a:rPr sz="1200" dirty="0">
                          <a:solidFill>
                            <a:srgbClr val="231F20"/>
                          </a:solidFill>
                          <a:latin typeface="Droid Sans"/>
                          <a:cs typeface="Droid Sans"/>
                        </a:rPr>
                        <a:t>voice</a:t>
                      </a:r>
                      <a:endParaRPr sz="1200" dirty="0">
                        <a:latin typeface="Droid Sans"/>
                        <a:cs typeface="Droid Sans"/>
                      </a:endParaRPr>
                    </a:p>
                  </a:txBody>
                  <a:tcPr marL="0" marR="0" marT="113929"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tc>
                  <a:txBody>
                    <a:bodyPr/>
                    <a:lstStyle/>
                    <a:p>
                      <a:pPr marL="50800" marR="180340">
                        <a:lnSpc>
                          <a:spcPts val="1300"/>
                        </a:lnSpc>
                        <a:spcBef>
                          <a:spcPts val="470"/>
                        </a:spcBef>
                      </a:pPr>
                      <a:r>
                        <a:rPr sz="1200" dirty="0">
                          <a:solidFill>
                            <a:srgbClr val="231F20"/>
                          </a:solidFill>
                          <a:latin typeface="Droid Sans"/>
                          <a:cs typeface="Droid Sans"/>
                        </a:rPr>
                        <a:t>Expressing your point</a:t>
                      </a:r>
                      <a:r>
                        <a:rPr sz="1200" spc="-100" dirty="0">
                          <a:solidFill>
                            <a:srgbClr val="231F20"/>
                          </a:solidFill>
                          <a:latin typeface="Droid Sans"/>
                          <a:cs typeface="Droid Sans"/>
                        </a:rPr>
                        <a:t> </a:t>
                      </a:r>
                      <a:r>
                        <a:rPr sz="1200" dirty="0">
                          <a:solidFill>
                            <a:srgbClr val="231F20"/>
                          </a:solidFill>
                          <a:latin typeface="Droid Sans"/>
                          <a:cs typeface="Droid Sans"/>
                        </a:rPr>
                        <a:t>clearly and</a:t>
                      </a:r>
                      <a:r>
                        <a:rPr sz="1200" spc="-5" dirty="0">
                          <a:solidFill>
                            <a:srgbClr val="231F20"/>
                          </a:solidFill>
                          <a:latin typeface="Droid Sans"/>
                          <a:cs typeface="Droid Sans"/>
                        </a:rPr>
                        <a:t> </a:t>
                      </a:r>
                      <a:r>
                        <a:rPr sz="1200" dirty="0">
                          <a:solidFill>
                            <a:srgbClr val="231F20"/>
                          </a:solidFill>
                          <a:latin typeface="Droid Sans"/>
                          <a:cs typeface="Droid Sans"/>
                        </a:rPr>
                        <a:t>confidently</a:t>
                      </a:r>
                      <a:endParaRPr sz="1200" dirty="0">
                        <a:latin typeface="Droid Sans"/>
                        <a:cs typeface="Droid Sans"/>
                      </a:endParaRPr>
                    </a:p>
                  </a:txBody>
                  <a:tcPr marL="0" marR="0" marT="55778"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tc>
                  <a:txBody>
                    <a:bodyPr/>
                    <a:lstStyle/>
                    <a:p>
                      <a:pPr marL="50800">
                        <a:lnSpc>
                          <a:spcPct val="100000"/>
                        </a:lnSpc>
                        <a:spcBef>
                          <a:spcPts val="25"/>
                        </a:spcBef>
                      </a:pPr>
                      <a:r>
                        <a:rPr sz="1200" spc="-5" dirty="0">
                          <a:solidFill>
                            <a:srgbClr val="231F20"/>
                          </a:solidFill>
                          <a:latin typeface="Droid Sans"/>
                          <a:cs typeface="Droid Sans"/>
                        </a:rPr>
                        <a:t>Loud </a:t>
                      </a:r>
                      <a:r>
                        <a:rPr sz="1200" dirty="0">
                          <a:solidFill>
                            <a:srgbClr val="231F20"/>
                          </a:solidFill>
                          <a:latin typeface="Droid Sans"/>
                          <a:cs typeface="Droid Sans"/>
                        </a:rPr>
                        <a:t>voice, </a:t>
                      </a:r>
                      <a:r>
                        <a:rPr sz="1200" spc="-5" dirty="0">
                          <a:solidFill>
                            <a:srgbClr val="231F20"/>
                          </a:solidFill>
                          <a:latin typeface="Droid Sans"/>
                          <a:cs typeface="Droid Sans"/>
                        </a:rPr>
                        <a:t>shouting,</a:t>
                      </a:r>
                      <a:r>
                        <a:rPr sz="1200" spc="-65" dirty="0">
                          <a:solidFill>
                            <a:srgbClr val="231F20"/>
                          </a:solidFill>
                          <a:latin typeface="Droid Sans"/>
                          <a:cs typeface="Droid Sans"/>
                        </a:rPr>
                        <a:t> </a:t>
                      </a:r>
                      <a:r>
                        <a:rPr sz="1200" spc="-5" dirty="0">
                          <a:solidFill>
                            <a:srgbClr val="231F20"/>
                          </a:solidFill>
                          <a:latin typeface="Droid Sans"/>
                          <a:cs typeface="Droid Sans"/>
                        </a:rPr>
                        <a:t>swearing</a:t>
                      </a:r>
                      <a:endParaRPr sz="1200">
                        <a:latin typeface="Droid Sans"/>
                        <a:cs typeface="Droid Sans"/>
                      </a:endParaRPr>
                    </a:p>
                  </a:txBody>
                  <a:tcPr marL="0" marR="0" marT="2967"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extLst>
                  <a:ext uri="{0D108BD9-81ED-4DB2-BD59-A6C34878D82A}">
                    <a16:rowId xmlns:a16="http://schemas.microsoft.com/office/drawing/2014/main" val="10002"/>
                  </a:ext>
                </a:extLst>
              </a:tr>
              <a:tr h="584032">
                <a:tc>
                  <a:txBody>
                    <a:bodyPr/>
                    <a:lstStyle/>
                    <a:p>
                      <a:pPr marL="50800" marR="258445">
                        <a:lnSpc>
                          <a:spcPts val="1300"/>
                        </a:lnSpc>
                        <a:spcBef>
                          <a:spcPts val="525"/>
                        </a:spcBef>
                      </a:pPr>
                      <a:r>
                        <a:rPr sz="1200" spc="-5" dirty="0">
                          <a:solidFill>
                            <a:srgbClr val="231F20"/>
                          </a:solidFill>
                          <a:latin typeface="Droid Sans"/>
                          <a:cs typeface="Droid Sans"/>
                        </a:rPr>
                        <a:t>Makes </a:t>
                      </a:r>
                      <a:r>
                        <a:rPr sz="1200" dirty="0">
                          <a:solidFill>
                            <a:srgbClr val="231F20"/>
                          </a:solidFill>
                          <a:latin typeface="Droid Sans"/>
                          <a:cs typeface="Droid Sans"/>
                        </a:rPr>
                        <a:t>body </a:t>
                      </a:r>
                      <a:r>
                        <a:rPr sz="1200" spc="-5" dirty="0">
                          <a:solidFill>
                            <a:srgbClr val="231F20"/>
                          </a:solidFill>
                          <a:latin typeface="Droid Sans"/>
                          <a:cs typeface="Droid Sans"/>
                        </a:rPr>
                        <a:t>smaller </a:t>
                      </a:r>
                      <a:r>
                        <a:rPr sz="1200" dirty="0">
                          <a:solidFill>
                            <a:srgbClr val="231F20"/>
                          </a:solidFill>
                          <a:latin typeface="Droid Sans"/>
                          <a:cs typeface="Droid Sans"/>
                        </a:rPr>
                        <a:t>–</a:t>
                      </a:r>
                      <a:r>
                        <a:rPr lang="en-US" sz="1200" dirty="0">
                          <a:solidFill>
                            <a:srgbClr val="231F20"/>
                          </a:solidFill>
                          <a:latin typeface="Droid Sans"/>
                          <a:cs typeface="Droid Sans"/>
                        </a:rPr>
                        <a:t> </a:t>
                      </a:r>
                      <a:r>
                        <a:rPr sz="1200" dirty="0" err="1">
                          <a:solidFill>
                            <a:srgbClr val="231F20"/>
                          </a:solidFill>
                          <a:latin typeface="Droid Sans"/>
                          <a:cs typeface="Droid Sans"/>
                        </a:rPr>
                        <a:t>eg.</a:t>
                      </a:r>
                      <a:r>
                        <a:rPr sz="1200" dirty="0">
                          <a:solidFill>
                            <a:srgbClr val="231F20"/>
                          </a:solidFill>
                          <a:latin typeface="Droid Sans"/>
                          <a:cs typeface="Droid Sans"/>
                        </a:rPr>
                        <a:t>  hunched </a:t>
                      </a:r>
                      <a:r>
                        <a:rPr sz="1200" spc="-5" dirty="0">
                          <a:solidFill>
                            <a:srgbClr val="231F20"/>
                          </a:solidFill>
                          <a:latin typeface="Droid Sans"/>
                          <a:cs typeface="Droid Sans"/>
                        </a:rPr>
                        <a:t>shoulders,</a:t>
                      </a:r>
                      <a:r>
                        <a:rPr sz="1200" spc="-95" dirty="0">
                          <a:solidFill>
                            <a:srgbClr val="231F20"/>
                          </a:solidFill>
                          <a:latin typeface="Droid Sans"/>
                          <a:cs typeface="Droid Sans"/>
                        </a:rPr>
                        <a:t> </a:t>
                      </a:r>
                      <a:r>
                        <a:rPr sz="1200" dirty="0">
                          <a:solidFill>
                            <a:srgbClr val="231F20"/>
                          </a:solidFill>
                          <a:latin typeface="Droid Sans"/>
                          <a:cs typeface="Droid Sans"/>
                        </a:rPr>
                        <a:t>leaning  </a:t>
                      </a:r>
                      <a:r>
                        <a:rPr sz="1200" spc="-5" dirty="0">
                          <a:solidFill>
                            <a:srgbClr val="231F20"/>
                          </a:solidFill>
                          <a:latin typeface="Droid Sans"/>
                          <a:cs typeface="Droid Sans"/>
                        </a:rPr>
                        <a:t>over</a:t>
                      </a:r>
                      <a:endParaRPr sz="1200" dirty="0">
                        <a:latin typeface="Droid Sans"/>
                        <a:cs typeface="Droid Sans"/>
                      </a:endParaRPr>
                    </a:p>
                  </a:txBody>
                  <a:tcPr marL="0" marR="0" marT="6230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marR="582930">
                        <a:lnSpc>
                          <a:spcPts val="1300"/>
                        </a:lnSpc>
                        <a:spcBef>
                          <a:spcPts val="1175"/>
                        </a:spcBef>
                      </a:pPr>
                      <a:r>
                        <a:rPr sz="1200" spc="-5" dirty="0">
                          <a:solidFill>
                            <a:srgbClr val="231F20"/>
                          </a:solidFill>
                          <a:latin typeface="Droid Sans"/>
                          <a:cs typeface="Droid Sans"/>
                        </a:rPr>
                        <a:t>Open, welcoming</a:t>
                      </a:r>
                      <a:r>
                        <a:rPr sz="1200" spc="-85" dirty="0">
                          <a:solidFill>
                            <a:srgbClr val="231F20"/>
                          </a:solidFill>
                          <a:latin typeface="Droid Sans"/>
                          <a:cs typeface="Droid Sans"/>
                        </a:rPr>
                        <a:t> </a:t>
                      </a:r>
                      <a:r>
                        <a:rPr sz="1200" dirty="0">
                          <a:solidFill>
                            <a:srgbClr val="231F20"/>
                          </a:solidFill>
                          <a:latin typeface="Droid Sans"/>
                          <a:cs typeface="Droid Sans"/>
                        </a:rPr>
                        <a:t>body  language</a:t>
                      </a:r>
                      <a:endParaRPr sz="1200" dirty="0">
                        <a:latin typeface="Droid Sans"/>
                        <a:cs typeface="Droid Sans"/>
                      </a:endParaRPr>
                    </a:p>
                  </a:txBody>
                  <a:tcPr marL="0" marR="0" marT="13944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marR="111760" algn="just">
                        <a:lnSpc>
                          <a:spcPts val="1300"/>
                        </a:lnSpc>
                        <a:spcBef>
                          <a:spcPts val="525"/>
                        </a:spcBef>
                      </a:pPr>
                      <a:r>
                        <a:rPr sz="1200" spc="-5" dirty="0">
                          <a:solidFill>
                            <a:srgbClr val="231F20"/>
                          </a:solidFill>
                          <a:latin typeface="Droid Sans"/>
                          <a:cs typeface="Droid Sans"/>
                        </a:rPr>
                        <a:t>Makes </a:t>
                      </a:r>
                      <a:r>
                        <a:rPr sz="1200" dirty="0">
                          <a:solidFill>
                            <a:srgbClr val="231F20"/>
                          </a:solidFill>
                          <a:latin typeface="Droid Sans"/>
                          <a:cs typeface="Droid Sans"/>
                        </a:rPr>
                        <a:t>body bigger - </a:t>
                      </a:r>
                      <a:r>
                        <a:rPr sz="1200" spc="-5" dirty="0">
                          <a:solidFill>
                            <a:srgbClr val="231F20"/>
                          </a:solidFill>
                          <a:latin typeface="Droid Sans"/>
                          <a:cs typeface="Droid Sans"/>
                        </a:rPr>
                        <a:t>eg. </a:t>
                      </a:r>
                      <a:r>
                        <a:rPr sz="1200" dirty="0">
                          <a:solidFill>
                            <a:srgbClr val="231F20"/>
                          </a:solidFill>
                          <a:latin typeface="Droid Sans"/>
                          <a:cs typeface="Droid Sans"/>
                        </a:rPr>
                        <a:t>head  high, </a:t>
                      </a:r>
                      <a:r>
                        <a:rPr sz="1200" spc="-5" dirty="0">
                          <a:solidFill>
                            <a:srgbClr val="231F20"/>
                          </a:solidFill>
                          <a:latin typeface="Droid Sans"/>
                          <a:cs typeface="Droid Sans"/>
                        </a:rPr>
                        <a:t>shoulders out, </a:t>
                      </a:r>
                      <a:r>
                        <a:rPr sz="1200" dirty="0">
                          <a:solidFill>
                            <a:srgbClr val="231F20"/>
                          </a:solidFill>
                          <a:latin typeface="Droid Sans"/>
                          <a:cs typeface="Droid Sans"/>
                        </a:rPr>
                        <a:t>hands </a:t>
                      </a:r>
                      <a:r>
                        <a:rPr sz="1200" spc="-5" dirty="0">
                          <a:solidFill>
                            <a:srgbClr val="231F20"/>
                          </a:solidFill>
                          <a:latin typeface="Droid Sans"/>
                          <a:cs typeface="Droid Sans"/>
                        </a:rPr>
                        <a:t>on  </a:t>
                      </a:r>
                      <a:r>
                        <a:rPr sz="1200" dirty="0">
                          <a:solidFill>
                            <a:srgbClr val="231F20"/>
                          </a:solidFill>
                          <a:latin typeface="Droid Sans"/>
                          <a:cs typeface="Droid Sans"/>
                        </a:rPr>
                        <a:t>hips, </a:t>
                      </a:r>
                      <a:r>
                        <a:rPr sz="1200" spc="-5" dirty="0">
                          <a:solidFill>
                            <a:srgbClr val="231F20"/>
                          </a:solidFill>
                          <a:latin typeface="Droid Sans"/>
                          <a:cs typeface="Droid Sans"/>
                        </a:rPr>
                        <a:t>feet</a:t>
                      </a:r>
                      <a:r>
                        <a:rPr sz="1200" spc="-10" dirty="0">
                          <a:solidFill>
                            <a:srgbClr val="231F20"/>
                          </a:solidFill>
                          <a:latin typeface="Droid Sans"/>
                          <a:cs typeface="Droid Sans"/>
                        </a:rPr>
                        <a:t> </a:t>
                      </a:r>
                      <a:r>
                        <a:rPr sz="1200" dirty="0">
                          <a:solidFill>
                            <a:srgbClr val="231F20"/>
                          </a:solidFill>
                          <a:latin typeface="Droid Sans"/>
                          <a:cs typeface="Droid Sans"/>
                        </a:rPr>
                        <a:t>apart</a:t>
                      </a:r>
                      <a:endParaRPr sz="1200">
                        <a:latin typeface="Droid Sans"/>
                        <a:cs typeface="Droid Sans"/>
                      </a:endParaRPr>
                    </a:p>
                  </a:txBody>
                  <a:tcPr marL="0" marR="0" marT="6230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extLst>
                  <a:ext uri="{0D108BD9-81ED-4DB2-BD59-A6C34878D82A}">
                    <a16:rowId xmlns:a16="http://schemas.microsoft.com/office/drawing/2014/main" val="10003"/>
                  </a:ext>
                </a:extLst>
              </a:tr>
              <a:tr h="412256">
                <a:tc>
                  <a:txBody>
                    <a:bodyPr/>
                    <a:lstStyle/>
                    <a:p>
                      <a:pPr marL="50800" marR="50800">
                        <a:lnSpc>
                          <a:spcPts val="1300"/>
                        </a:lnSpc>
                        <a:spcBef>
                          <a:spcPts val="470"/>
                        </a:spcBef>
                      </a:pPr>
                      <a:r>
                        <a:rPr sz="1200" spc="-5" dirty="0">
                          <a:solidFill>
                            <a:srgbClr val="231F20"/>
                          </a:solidFill>
                          <a:latin typeface="Droid Sans"/>
                          <a:cs typeface="Droid Sans"/>
                        </a:rPr>
                        <a:t>Thinking </a:t>
                      </a:r>
                      <a:r>
                        <a:rPr sz="1200" dirty="0">
                          <a:solidFill>
                            <a:srgbClr val="231F20"/>
                          </a:solidFill>
                          <a:latin typeface="Droid Sans"/>
                          <a:cs typeface="Droid Sans"/>
                        </a:rPr>
                        <a:t>your </a:t>
                      </a:r>
                      <a:r>
                        <a:rPr sz="1200" spc="-5" dirty="0">
                          <a:solidFill>
                            <a:srgbClr val="231F20"/>
                          </a:solidFill>
                          <a:latin typeface="Droid Sans"/>
                          <a:cs typeface="Droid Sans"/>
                        </a:rPr>
                        <a:t>own </a:t>
                      </a:r>
                      <a:r>
                        <a:rPr sz="1200" dirty="0">
                          <a:solidFill>
                            <a:srgbClr val="231F20"/>
                          </a:solidFill>
                          <a:latin typeface="Droid Sans"/>
                          <a:cs typeface="Droid Sans"/>
                        </a:rPr>
                        <a:t>needs</a:t>
                      </a:r>
                      <a:r>
                        <a:rPr sz="1200" spc="-85" dirty="0">
                          <a:solidFill>
                            <a:srgbClr val="231F20"/>
                          </a:solidFill>
                          <a:latin typeface="Droid Sans"/>
                          <a:cs typeface="Droid Sans"/>
                        </a:rPr>
                        <a:t> </a:t>
                      </a:r>
                      <a:r>
                        <a:rPr sz="1200" dirty="0">
                          <a:solidFill>
                            <a:srgbClr val="231F20"/>
                          </a:solidFill>
                          <a:latin typeface="Droid Sans"/>
                          <a:cs typeface="Droid Sans"/>
                        </a:rPr>
                        <a:t>don’t  matter</a:t>
                      </a:r>
                      <a:endParaRPr sz="1200">
                        <a:latin typeface="Droid Sans"/>
                        <a:cs typeface="Droid Sans"/>
                      </a:endParaRPr>
                    </a:p>
                  </a:txBody>
                  <a:tcPr marL="0" marR="0" marT="55778"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tc>
                  <a:txBody>
                    <a:bodyPr/>
                    <a:lstStyle/>
                    <a:p>
                      <a:pPr marL="50800" marR="127000">
                        <a:lnSpc>
                          <a:spcPts val="1300"/>
                        </a:lnSpc>
                        <a:spcBef>
                          <a:spcPts val="470"/>
                        </a:spcBef>
                      </a:pPr>
                      <a:r>
                        <a:rPr sz="1200" dirty="0">
                          <a:solidFill>
                            <a:srgbClr val="231F20"/>
                          </a:solidFill>
                          <a:latin typeface="Droid Sans"/>
                          <a:cs typeface="Droid Sans"/>
                        </a:rPr>
                        <a:t>Expressing your needs</a:t>
                      </a:r>
                      <a:r>
                        <a:rPr sz="1200" spc="-100" dirty="0">
                          <a:solidFill>
                            <a:srgbClr val="231F20"/>
                          </a:solidFill>
                          <a:latin typeface="Droid Sans"/>
                          <a:cs typeface="Droid Sans"/>
                        </a:rPr>
                        <a:t> </a:t>
                      </a:r>
                      <a:r>
                        <a:rPr sz="1200" dirty="0">
                          <a:solidFill>
                            <a:srgbClr val="231F20"/>
                          </a:solidFill>
                          <a:latin typeface="Droid Sans"/>
                          <a:cs typeface="Droid Sans"/>
                        </a:rPr>
                        <a:t>clearly  but</a:t>
                      </a:r>
                      <a:r>
                        <a:rPr sz="1200" spc="-5" dirty="0">
                          <a:solidFill>
                            <a:srgbClr val="231F20"/>
                          </a:solidFill>
                          <a:latin typeface="Droid Sans"/>
                          <a:cs typeface="Droid Sans"/>
                        </a:rPr>
                        <a:t> </a:t>
                      </a:r>
                      <a:r>
                        <a:rPr sz="1200" dirty="0">
                          <a:solidFill>
                            <a:srgbClr val="231F20"/>
                          </a:solidFill>
                          <a:latin typeface="Droid Sans"/>
                          <a:cs typeface="Droid Sans"/>
                        </a:rPr>
                        <a:t>respectfully</a:t>
                      </a:r>
                      <a:endParaRPr sz="1200" dirty="0">
                        <a:latin typeface="Droid Sans"/>
                        <a:cs typeface="Droid Sans"/>
                      </a:endParaRPr>
                    </a:p>
                  </a:txBody>
                  <a:tcPr marL="0" marR="0" marT="55778"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tc>
                  <a:txBody>
                    <a:bodyPr/>
                    <a:lstStyle/>
                    <a:p>
                      <a:pPr marL="50800" marR="658495">
                        <a:lnSpc>
                          <a:spcPts val="1300"/>
                        </a:lnSpc>
                        <a:spcBef>
                          <a:spcPts val="470"/>
                        </a:spcBef>
                      </a:pPr>
                      <a:r>
                        <a:rPr sz="1200" spc="-5" dirty="0">
                          <a:solidFill>
                            <a:srgbClr val="231F20"/>
                          </a:solidFill>
                          <a:latin typeface="Droid Sans"/>
                          <a:cs typeface="Droid Sans"/>
                        </a:rPr>
                        <a:t>Forcing </a:t>
                      </a:r>
                      <a:r>
                        <a:rPr sz="1200" dirty="0">
                          <a:solidFill>
                            <a:srgbClr val="231F20"/>
                          </a:solidFill>
                          <a:latin typeface="Droid Sans"/>
                          <a:cs typeface="Droid Sans"/>
                        </a:rPr>
                        <a:t>your needs</a:t>
                      </a:r>
                      <a:r>
                        <a:rPr sz="1200" spc="-90" dirty="0">
                          <a:solidFill>
                            <a:srgbClr val="231F20"/>
                          </a:solidFill>
                          <a:latin typeface="Droid Sans"/>
                          <a:cs typeface="Droid Sans"/>
                        </a:rPr>
                        <a:t> </a:t>
                      </a:r>
                      <a:r>
                        <a:rPr sz="1200" spc="-5" dirty="0">
                          <a:solidFill>
                            <a:srgbClr val="231F20"/>
                          </a:solidFill>
                          <a:latin typeface="Droid Sans"/>
                          <a:cs typeface="Droid Sans"/>
                        </a:rPr>
                        <a:t>or  opinions on</a:t>
                      </a:r>
                      <a:r>
                        <a:rPr sz="1200" spc="-30" dirty="0">
                          <a:solidFill>
                            <a:srgbClr val="231F20"/>
                          </a:solidFill>
                          <a:latin typeface="Droid Sans"/>
                          <a:cs typeface="Droid Sans"/>
                        </a:rPr>
                        <a:t> </a:t>
                      </a:r>
                      <a:r>
                        <a:rPr sz="1200" spc="-5" dirty="0">
                          <a:solidFill>
                            <a:srgbClr val="231F20"/>
                          </a:solidFill>
                          <a:latin typeface="Droid Sans"/>
                          <a:cs typeface="Droid Sans"/>
                        </a:rPr>
                        <a:t>others</a:t>
                      </a:r>
                      <a:endParaRPr sz="1200">
                        <a:latin typeface="Droid Sans"/>
                        <a:cs typeface="Droid Sans"/>
                      </a:endParaRPr>
                    </a:p>
                  </a:txBody>
                  <a:tcPr marL="0" marR="0" marT="55778"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extLst>
                  <a:ext uri="{0D108BD9-81ED-4DB2-BD59-A6C34878D82A}">
                    <a16:rowId xmlns:a16="http://schemas.microsoft.com/office/drawing/2014/main" val="10004"/>
                  </a:ext>
                </a:extLst>
              </a:tr>
              <a:tr h="274838">
                <a:tc>
                  <a:txBody>
                    <a:bodyPr/>
                    <a:lstStyle/>
                    <a:p>
                      <a:pPr marL="50800">
                        <a:lnSpc>
                          <a:spcPct val="100000"/>
                        </a:lnSpc>
                        <a:spcBef>
                          <a:spcPts val="390"/>
                        </a:spcBef>
                      </a:pPr>
                      <a:r>
                        <a:rPr sz="1200" dirty="0">
                          <a:solidFill>
                            <a:srgbClr val="231F20"/>
                          </a:solidFill>
                          <a:latin typeface="Droid Sans"/>
                          <a:cs typeface="Droid Sans"/>
                        </a:rPr>
                        <a:t>Not talking, not being</a:t>
                      </a:r>
                      <a:r>
                        <a:rPr sz="1200" spc="-40" dirty="0">
                          <a:solidFill>
                            <a:srgbClr val="231F20"/>
                          </a:solidFill>
                          <a:latin typeface="Droid Sans"/>
                          <a:cs typeface="Droid Sans"/>
                        </a:rPr>
                        <a:t> </a:t>
                      </a:r>
                      <a:r>
                        <a:rPr sz="1200" dirty="0">
                          <a:solidFill>
                            <a:srgbClr val="231F20"/>
                          </a:solidFill>
                          <a:latin typeface="Droid Sans"/>
                          <a:cs typeface="Droid Sans"/>
                        </a:rPr>
                        <a:t>heard</a:t>
                      </a:r>
                      <a:endParaRPr sz="1200">
                        <a:latin typeface="Droid Sans"/>
                        <a:cs typeface="Droid Sans"/>
                      </a:endParaRPr>
                    </a:p>
                  </a:txBody>
                  <a:tcPr marL="0" marR="0" marT="46284"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a:lnSpc>
                          <a:spcPct val="100000"/>
                        </a:lnSpc>
                        <a:spcBef>
                          <a:spcPts val="390"/>
                        </a:spcBef>
                      </a:pPr>
                      <a:r>
                        <a:rPr sz="1200" spc="-15" dirty="0">
                          <a:solidFill>
                            <a:srgbClr val="231F20"/>
                          </a:solidFill>
                          <a:latin typeface="Droid Sans"/>
                          <a:cs typeface="Droid Sans"/>
                        </a:rPr>
                        <a:t>Talking </a:t>
                      </a:r>
                      <a:r>
                        <a:rPr sz="1200" dirty="0">
                          <a:solidFill>
                            <a:srgbClr val="231F20"/>
                          </a:solidFill>
                          <a:latin typeface="Droid Sans"/>
                          <a:cs typeface="Droid Sans"/>
                        </a:rPr>
                        <a:t>and</a:t>
                      </a:r>
                      <a:r>
                        <a:rPr sz="1200" spc="5" dirty="0">
                          <a:solidFill>
                            <a:srgbClr val="231F20"/>
                          </a:solidFill>
                          <a:latin typeface="Droid Sans"/>
                          <a:cs typeface="Droid Sans"/>
                        </a:rPr>
                        <a:t> </a:t>
                      </a:r>
                      <a:r>
                        <a:rPr sz="1200" dirty="0">
                          <a:solidFill>
                            <a:srgbClr val="231F20"/>
                          </a:solidFill>
                          <a:latin typeface="Droid Sans"/>
                          <a:cs typeface="Droid Sans"/>
                        </a:rPr>
                        <a:t>listening</a:t>
                      </a:r>
                      <a:endParaRPr sz="1200" dirty="0">
                        <a:latin typeface="Droid Sans"/>
                        <a:cs typeface="Droid Sans"/>
                      </a:endParaRPr>
                    </a:p>
                  </a:txBody>
                  <a:tcPr marL="0" marR="0" marT="46284"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a:lnSpc>
                          <a:spcPct val="100000"/>
                        </a:lnSpc>
                        <a:spcBef>
                          <a:spcPts val="390"/>
                        </a:spcBef>
                      </a:pPr>
                      <a:r>
                        <a:rPr sz="1200" spc="-15" dirty="0">
                          <a:solidFill>
                            <a:srgbClr val="231F20"/>
                          </a:solidFill>
                          <a:latin typeface="Droid Sans"/>
                          <a:cs typeface="Droid Sans"/>
                        </a:rPr>
                        <a:t>Talking </a:t>
                      </a:r>
                      <a:r>
                        <a:rPr sz="1200" spc="-5" dirty="0">
                          <a:solidFill>
                            <a:srgbClr val="231F20"/>
                          </a:solidFill>
                          <a:latin typeface="Droid Sans"/>
                          <a:cs typeface="Droid Sans"/>
                        </a:rPr>
                        <a:t>over</a:t>
                      </a:r>
                      <a:r>
                        <a:rPr sz="1200" dirty="0">
                          <a:solidFill>
                            <a:srgbClr val="231F20"/>
                          </a:solidFill>
                          <a:latin typeface="Droid Sans"/>
                          <a:cs typeface="Droid Sans"/>
                        </a:rPr>
                        <a:t> people</a:t>
                      </a:r>
                      <a:endParaRPr sz="1200" dirty="0">
                        <a:latin typeface="Droid Sans"/>
                        <a:cs typeface="Droid Sans"/>
                      </a:endParaRPr>
                    </a:p>
                  </a:txBody>
                  <a:tcPr marL="0" marR="0" marT="46284"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extLst>
                  <a:ext uri="{0D108BD9-81ED-4DB2-BD59-A6C34878D82A}">
                    <a16:rowId xmlns:a16="http://schemas.microsoft.com/office/drawing/2014/main" val="10005"/>
                  </a:ext>
                </a:extLst>
              </a:tr>
              <a:tr h="412256">
                <a:tc>
                  <a:txBody>
                    <a:bodyPr/>
                    <a:lstStyle/>
                    <a:p>
                      <a:pPr marL="50800">
                        <a:lnSpc>
                          <a:spcPct val="100000"/>
                        </a:lnSpc>
                        <a:spcBef>
                          <a:spcPts val="960"/>
                        </a:spcBef>
                      </a:pPr>
                      <a:r>
                        <a:rPr sz="1200" spc="-10" dirty="0">
                          <a:solidFill>
                            <a:srgbClr val="231F20"/>
                          </a:solidFill>
                          <a:latin typeface="Droid Sans"/>
                          <a:cs typeface="Droid Sans"/>
                        </a:rPr>
                        <a:t>Trying </a:t>
                      </a:r>
                      <a:r>
                        <a:rPr sz="1200" dirty="0">
                          <a:solidFill>
                            <a:srgbClr val="231F20"/>
                          </a:solidFill>
                          <a:latin typeface="Droid Sans"/>
                          <a:cs typeface="Droid Sans"/>
                        </a:rPr>
                        <a:t>to </a:t>
                      </a:r>
                      <a:r>
                        <a:rPr sz="1200" spc="-5" dirty="0">
                          <a:solidFill>
                            <a:srgbClr val="231F20"/>
                          </a:solidFill>
                          <a:latin typeface="Droid Sans"/>
                          <a:cs typeface="Droid Sans"/>
                        </a:rPr>
                        <a:t>keep </a:t>
                      </a:r>
                      <a:r>
                        <a:rPr sz="1200" dirty="0">
                          <a:solidFill>
                            <a:srgbClr val="231F20"/>
                          </a:solidFill>
                          <a:latin typeface="Droid Sans"/>
                          <a:cs typeface="Droid Sans"/>
                        </a:rPr>
                        <a:t>the</a:t>
                      </a:r>
                      <a:r>
                        <a:rPr sz="1200" spc="-10" dirty="0">
                          <a:solidFill>
                            <a:srgbClr val="231F20"/>
                          </a:solidFill>
                          <a:latin typeface="Droid Sans"/>
                          <a:cs typeface="Droid Sans"/>
                        </a:rPr>
                        <a:t> </a:t>
                      </a:r>
                      <a:r>
                        <a:rPr sz="1200" dirty="0">
                          <a:solidFill>
                            <a:srgbClr val="231F20"/>
                          </a:solidFill>
                          <a:latin typeface="Droid Sans"/>
                          <a:cs typeface="Droid Sans"/>
                        </a:rPr>
                        <a:t>peace</a:t>
                      </a:r>
                      <a:endParaRPr sz="1200">
                        <a:latin typeface="Droid Sans"/>
                        <a:cs typeface="Droid Sans"/>
                      </a:endParaRPr>
                    </a:p>
                  </a:txBody>
                  <a:tcPr marL="0" marR="0" marT="113929"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tc>
                  <a:txBody>
                    <a:bodyPr/>
                    <a:lstStyle/>
                    <a:p>
                      <a:pPr marL="50800" marR="207010">
                        <a:lnSpc>
                          <a:spcPts val="1300"/>
                        </a:lnSpc>
                        <a:spcBef>
                          <a:spcPts val="470"/>
                        </a:spcBef>
                      </a:pPr>
                      <a:r>
                        <a:rPr sz="1200" spc="-5" dirty="0">
                          <a:solidFill>
                            <a:srgbClr val="231F20"/>
                          </a:solidFill>
                          <a:latin typeface="Droid Sans"/>
                          <a:cs typeface="Droid Sans"/>
                        </a:rPr>
                        <a:t>Making sure </a:t>
                      </a:r>
                      <a:r>
                        <a:rPr sz="1200" dirty="0">
                          <a:solidFill>
                            <a:srgbClr val="231F20"/>
                          </a:solidFill>
                          <a:latin typeface="Droid Sans"/>
                          <a:cs typeface="Droid Sans"/>
                        </a:rPr>
                        <a:t>things are </a:t>
                      </a:r>
                      <a:r>
                        <a:rPr sz="1200" spc="-5" dirty="0">
                          <a:solidFill>
                            <a:srgbClr val="231F20"/>
                          </a:solidFill>
                          <a:latin typeface="Droid Sans"/>
                          <a:cs typeface="Droid Sans"/>
                        </a:rPr>
                        <a:t>fair</a:t>
                      </a:r>
                      <a:r>
                        <a:rPr sz="1200" spc="-80" dirty="0">
                          <a:solidFill>
                            <a:srgbClr val="231F20"/>
                          </a:solidFill>
                          <a:latin typeface="Droid Sans"/>
                          <a:cs typeface="Droid Sans"/>
                        </a:rPr>
                        <a:t> </a:t>
                      </a:r>
                      <a:r>
                        <a:rPr sz="1200" dirty="0">
                          <a:solidFill>
                            <a:srgbClr val="231F20"/>
                          </a:solidFill>
                          <a:latin typeface="Droid Sans"/>
                          <a:cs typeface="Droid Sans"/>
                        </a:rPr>
                        <a:t>–  </a:t>
                      </a:r>
                      <a:r>
                        <a:rPr sz="1200" spc="-5" dirty="0">
                          <a:solidFill>
                            <a:srgbClr val="231F20"/>
                          </a:solidFill>
                          <a:latin typeface="Droid Sans"/>
                          <a:cs typeface="Droid Sans"/>
                        </a:rPr>
                        <a:t>for </a:t>
                      </a:r>
                      <a:r>
                        <a:rPr sz="1200" dirty="0">
                          <a:solidFill>
                            <a:srgbClr val="231F20"/>
                          </a:solidFill>
                          <a:latin typeface="Droid Sans"/>
                          <a:cs typeface="Droid Sans"/>
                        </a:rPr>
                        <a:t>you and</a:t>
                      </a:r>
                      <a:r>
                        <a:rPr sz="1200" spc="-10" dirty="0">
                          <a:solidFill>
                            <a:srgbClr val="231F20"/>
                          </a:solidFill>
                          <a:latin typeface="Droid Sans"/>
                          <a:cs typeface="Droid Sans"/>
                        </a:rPr>
                        <a:t> </a:t>
                      </a:r>
                      <a:r>
                        <a:rPr sz="1200" spc="-5" dirty="0">
                          <a:solidFill>
                            <a:srgbClr val="231F20"/>
                          </a:solidFill>
                          <a:latin typeface="Droid Sans"/>
                          <a:cs typeface="Droid Sans"/>
                        </a:rPr>
                        <a:t>others</a:t>
                      </a:r>
                      <a:endParaRPr sz="1200" dirty="0">
                        <a:latin typeface="Droid Sans"/>
                        <a:cs typeface="Droid Sans"/>
                      </a:endParaRPr>
                    </a:p>
                  </a:txBody>
                  <a:tcPr marL="0" marR="0" marT="55778"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tc>
                  <a:txBody>
                    <a:bodyPr/>
                    <a:lstStyle/>
                    <a:p>
                      <a:pPr marL="50800">
                        <a:lnSpc>
                          <a:spcPct val="100000"/>
                        </a:lnSpc>
                        <a:spcBef>
                          <a:spcPts val="960"/>
                        </a:spcBef>
                      </a:pPr>
                      <a:r>
                        <a:rPr sz="1200" spc="-5" dirty="0">
                          <a:solidFill>
                            <a:srgbClr val="231F20"/>
                          </a:solidFill>
                          <a:latin typeface="Droid Sans"/>
                          <a:cs typeface="Droid Sans"/>
                        </a:rPr>
                        <a:t>Looking out for</a:t>
                      </a:r>
                      <a:r>
                        <a:rPr sz="1200" spc="-20" dirty="0">
                          <a:solidFill>
                            <a:srgbClr val="231F20"/>
                          </a:solidFill>
                          <a:latin typeface="Droid Sans"/>
                          <a:cs typeface="Droid Sans"/>
                        </a:rPr>
                        <a:t> </a:t>
                      </a:r>
                      <a:r>
                        <a:rPr sz="1200" dirty="0">
                          <a:solidFill>
                            <a:srgbClr val="231F20"/>
                          </a:solidFill>
                          <a:latin typeface="Droid Sans"/>
                          <a:cs typeface="Droid Sans"/>
                        </a:rPr>
                        <a:t>yourself</a:t>
                      </a:r>
                      <a:endParaRPr sz="1200" dirty="0">
                        <a:latin typeface="Droid Sans"/>
                        <a:cs typeface="Droid Sans"/>
                      </a:endParaRPr>
                    </a:p>
                  </a:txBody>
                  <a:tcPr marL="0" marR="0" marT="113929"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extLst>
                  <a:ext uri="{0D108BD9-81ED-4DB2-BD59-A6C34878D82A}">
                    <a16:rowId xmlns:a16="http://schemas.microsoft.com/office/drawing/2014/main" val="10006"/>
                  </a:ext>
                </a:extLst>
              </a:tr>
              <a:tr h="648223">
                <a:tc>
                  <a:txBody>
                    <a:bodyPr/>
                    <a:lstStyle/>
                    <a:p>
                      <a:pPr marL="50800" marR="80010">
                        <a:lnSpc>
                          <a:spcPts val="1300"/>
                        </a:lnSpc>
                        <a:spcBef>
                          <a:spcPts val="1175"/>
                        </a:spcBef>
                      </a:pPr>
                      <a:r>
                        <a:rPr sz="1200" dirty="0">
                          <a:solidFill>
                            <a:srgbClr val="231F20"/>
                          </a:solidFill>
                          <a:latin typeface="Droid Sans"/>
                          <a:cs typeface="Droid Sans"/>
                        </a:rPr>
                        <a:t>Allowing yourself to be</a:t>
                      </a:r>
                      <a:r>
                        <a:rPr sz="1200" spc="-100" dirty="0">
                          <a:solidFill>
                            <a:srgbClr val="231F20"/>
                          </a:solidFill>
                          <a:latin typeface="Droid Sans"/>
                          <a:cs typeface="Droid Sans"/>
                        </a:rPr>
                        <a:t> </a:t>
                      </a:r>
                      <a:r>
                        <a:rPr sz="1200" dirty="0">
                          <a:solidFill>
                            <a:srgbClr val="231F20"/>
                          </a:solidFill>
                          <a:latin typeface="Droid Sans"/>
                          <a:cs typeface="Droid Sans"/>
                        </a:rPr>
                        <a:t>bullied  </a:t>
                      </a:r>
                      <a:r>
                        <a:rPr sz="1200" spc="-5" dirty="0">
                          <a:solidFill>
                            <a:srgbClr val="231F20"/>
                          </a:solidFill>
                          <a:latin typeface="Droid Sans"/>
                          <a:cs typeface="Droid Sans"/>
                        </a:rPr>
                        <a:t>or</a:t>
                      </a:r>
                      <a:r>
                        <a:rPr sz="1200" spc="-10" dirty="0">
                          <a:solidFill>
                            <a:srgbClr val="231F20"/>
                          </a:solidFill>
                          <a:latin typeface="Droid Sans"/>
                          <a:cs typeface="Droid Sans"/>
                        </a:rPr>
                        <a:t> </a:t>
                      </a:r>
                      <a:r>
                        <a:rPr sz="1200" dirty="0">
                          <a:solidFill>
                            <a:srgbClr val="231F20"/>
                          </a:solidFill>
                          <a:latin typeface="Droid Sans"/>
                          <a:cs typeface="Droid Sans"/>
                        </a:rPr>
                        <a:t>ignored</a:t>
                      </a:r>
                      <a:endParaRPr sz="1200">
                        <a:latin typeface="Droid Sans"/>
                        <a:cs typeface="Droid Sans"/>
                      </a:endParaRPr>
                    </a:p>
                  </a:txBody>
                  <a:tcPr marL="0" marR="0" marT="13944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marR="259715">
                        <a:lnSpc>
                          <a:spcPts val="1300"/>
                        </a:lnSpc>
                        <a:spcBef>
                          <a:spcPts val="1175"/>
                        </a:spcBef>
                      </a:pPr>
                      <a:r>
                        <a:rPr sz="1200" spc="-5" dirty="0">
                          <a:solidFill>
                            <a:srgbClr val="231F20"/>
                          </a:solidFill>
                          <a:latin typeface="Droid Sans"/>
                          <a:cs typeface="Droid Sans"/>
                        </a:rPr>
                        <a:t>Standing </a:t>
                      </a:r>
                      <a:r>
                        <a:rPr sz="1200" dirty="0">
                          <a:solidFill>
                            <a:srgbClr val="231F20"/>
                          </a:solidFill>
                          <a:latin typeface="Droid Sans"/>
                          <a:cs typeface="Droid Sans"/>
                        </a:rPr>
                        <a:t>up </a:t>
                      </a:r>
                      <a:r>
                        <a:rPr sz="1200" spc="-5" dirty="0">
                          <a:solidFill>
                            <a:srgbClr val="231F20"/>
                          </a:solidFill>
                          <a:latin typeface="Droid Sans"/>
                          <a:cs typeface="Droid Sans"/>
                        </a:rPr>
                        <a:t>for </a:t>
                      </a:r>
                      <a:r>
                        <a:rPr sz="1200" dirty="0">
                          <a:solidFill>
                            <a:srgbClr val="231F20"/>
                          </a:solidFill>
                          <a:latin typeface="Droid Sans"/>
                          <a:cs typeface="Droid Sans"/>
                        </a:rPr>
                        <a:t>yourself;  treating </a:t>
                      </a:r>
                      <a:r>
                        <a:rPr sz="1200" spc="-5" dirty="0">
                          <a:solidFill>
                            <a:srgbClr val="231F20"/>
                          </a:solidFill>
                          <a:latin typeface="Droid Sans"/>
                          <a:cs typeface="Droid Sans"/>
                        </a:rPr>
                        <a:t>others with</a:t>
                      </a:r>
                      <a:r>
                        <a:rPr sz="1200" spc="-85" dirty="0">
                          <a:solidFill>
                            <a:srgbClr val="231F20"/>
                          </a:solidFill>
                          <a:latin typeface="Droid Sans"/>
                          <a:cs typeface="Droid Sans"/>
                        </a:rPr>
                        <a:t> </a:t>
                      </a:r>
                      <a:r>
                        <a:rPr sz="1200" dirty="0">
                          <a:solidFill>
                            <a:srgbClr val="231F20"/>
                          </a:solidFill>
                          <a:latin typeface="Droid Sans"/>
                          <a:cs typeface="Droid Sans"/>
                        </a:rPr>
                        <a:t>respect</a:t>
                      </a:r>
                      <a:endParaRPr sz="1200">
                        <a:latin typeface="Droid Sans"/>
                        <a:cs typeface="Droid Sans"/>
                      </a:endParaRPr>
                    </a:p>
                  </a:txBody>
                  <a:tcPr marL="0" marR="0" marT="13944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marR="404495">
                        <a:lnSpc>
                          <a:spcPts val="1300"/>
                        </a:lnSpc>
                        <a:spcBef>
                          <a:spcPts val="1175"/>
                        </a:spcBef>
                      </a:pPr>
                      <a:r>
                        <a:rPr sz="1200" spc="-5" dirty="0">
                          <a:solidFill>
                            <a:srgbClr val="231F20"/>
                          </a:solidFill>
                          <a:latin typeface="Droid Sans"/>
                          <a:cs typeface="Droid Sans"/>
                        </a:rPr>
                        <a:t>Often </a:t>
                      </a:r>
                      <a:r>
                        <a:rPr sz="1200" dirty="0">
                          <a:solidFill>
                            <a:srgbClr val="231F20"/>
                          </a:solidFill>
                          <a:latin typeface="Droid Sans"/>
                          <a:cs typeface="Droid Sans"/>
                        </a:rPr>
                        <a:t>involves bullying</a:t>
                      </a:r>
                      <a:r>
                        <a:rPr sz="1200" spc="-90" dirty="0">
                          <a:solidFill>
                            <a:srgbClr val="231F20"/>
                          </a:solidFill>
                          <a:latin typeface="Droid Sans"/>
                          <a:cs typeface="Droid Sans"/>
                        </a:rPr>
                        <a:t> </a:t>
                      </a:r>
                      <a:r>
                        <a:rPr sz="1200" spc="-5" dirty="0">
                          <a:solidFill>
                            <a:srgbClr val="231F20"/>
                          </a:solidFill>
                          <a:latin typeface="Droid Sans"/>
                          <a:cs typeface="Droid Sans"/>
                        </a:rPr>
                        <a:t>or  </a:t>
                      </a:r>
                      <a:r>
                        <a:rPr sz="1200" dirty="0">
                          <a:solidFill>
                            <a:srgbClr val="231F20"/>
                          </a:solidFill>
                          <a:latin typeface="Droid Sans"/>
                          <a:cs typeface="Droid Sans"/>
                        </a:rPr>
                        <a:t>pushing </a:t>
                      </a:r>
                      <a:r>
                        <a:rPr sz="1200" spc="-5" dirty="0">
                          <a:solidFill>
                            <a:srgbClr val="231F20"/>
                          </a:solidFill>
                          <a:latin typeface="Droid Sans"/>
                          <a:cs typeface="Droid Sans"/>
                        </a:rPr>
                        <a:t>others</a:t>
                      </a:r>
                      <a:r>
                        <a:rPr lang="en-US" sz="1200" spc="-35" dirty="0">
                          <a:solidFill>
                            <a:srgbClr val="231F20"/>
                          </a:solidFill>
                          <a:latin typeface="Droid Sans"/>
                          <a:cs typeface="Droid Sans"/>
                        </a:rPr>
                        <a:t> </a:t>
                      </a:r>
                      <a:r>
                        <a:rPr sz="1200" dirty="0">
                          <a:solidFill>
                            <a:srgbClr val="231F20"/>
                          </a:solidFill>
                          <a:latin typeface="Droid Sans"/>
                          <a:cs typeface="Droid Sans"/>
                        </a:rPr>
                        <a:t>around</a:t>
                      </a:r>
                      <a:endParaRPr sz="1200" dirty="0">
                        <a:latin typeface="Droid Sans"/>
                        <a:cs typeface="Droid Sans"/>
                      </a:endParaRPr>
                    </a:p>
                  </a:txBody>
                  <a:tcPr marL="0" marR="0" marT="13944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extLst>
                  <a:ext uri="{0D108BD9-81ED-4DB2-BD59-A6C34878D82A}">
                    <a16:rowId xmlns:a16="http://schemas.microsoft.com/office/drawing/2014/main" val="10007"/>
                  </a:ext>
                </a:extLst>
              </a:tr>
              <a:tr h="562779">
                <a:tc>
                  <a:txBody>
                    <a:bodyPr/>
                    <a:lstStyle/>
                    <a:p>
                      <a:pPr marL="50800" marR="66040">
                        <a:lnSpc>
                          <a:spcPts val="1300"/>
                        </a:lnSpc>
                        <a:spcBef>
                          <a:spcPts val="470"/>
                        </a:spcBef>
                      </a:pPr>
                      <a:r>
                        <a:rPr sz="1200" spc="-5" dirty="0">
                          <a:solidFill>
                            <a:srgbClr val="231F20"/>
                          </a:solidFill>
                          <a:latin typeface="Droid Sans"/>
                          <a:cs typeface="Droid Sans"/>
                        </a:rPr>
                        <a:t>Damages </a:t>
                      </a:r>
                      <a:r>
                        <a:rPr sz="1200" dirty="0">
                          <a:solidFill>
                            <a:srgbClr val="231F20"/>
                          </a:solidFill>
                          <a:latin typeface="Droid Sans"/>
                          <a:cs typeface="Droid Sans"/>
                        </a:rPr>
                        <a:t>relationships –</a:t>
                      </a:r>
                      <a:r>
                        <a:rPr sz="1200" spc="-85" dirty="0">
                          <a:solidFill>
                            <a:srgbClr val="231F20"/>
                          </a:solidFill>
                          <a:latin typeface="Droid Sans"/>
                          <a:cs typeface="Droid Sans"/>
                        </a:rPr>
                        <a:t> </a:t>
                      </a:r>
                      <a:r>
                        <a:rPr sz="1200" spc="-5" dirty="0">
                          <a:solidFill>
                            <a:srgbClr val="231F20"/>
                          </a:solidFill>
                          <a:latin typeface="Droid Sans"/>
                          <a:cs typeface="Droid Sans"/>
                        </a:rPr>
                        <a:t>other  </a:t>
                      </a:r>
                      <a:r>
                        <a:rPr sz="1200" dirty="0">
                          <a:solidFill>
                            <a:srgbClr val="231F20"/>
                          </a:solidFill>
                          <a:latin typeface="Droid Sans"/>
                          <a:cs typeface="Droid Sans"/>
                        </a:rPr>
                        <a:t>people respect you</a:t>
                      </a:r>
                      <a:r>
                        <a:rPr sz="1200" spc="-20" dirty="0">
                          <a:solidFill>
                            <a:srgbClr val="231F20"/>
                          </a:solidFill>
                          <a:latin typeface="Droid Sans"/>
                          <a:cs typeface="Droid Sans"/>
                        </a:rPr>
                        <a:t> </a:t>
                      </a:r>
                      <a:r>
                        <a:rPr sz="1200" dirty="0">
                          <a:solidFill>
                            <a:srgbClr val="231F20"/>
                          </a:solidFill>
                          <a:latin typeface="Droid Sans"/>
                          <a:cs typeface="Droid Sans"/>
                        </a:rPr>
                        <a:t>less</a:t>
                      </a:r>
                      <a:endParaRPr sz="1200">
                        <a:latin typeface="Droid Sans"/>
                        <a:cs typeface="Droid Sans"/>
                      </a:endParaRPr>
                    </a:p>
                  </a:txBody>
                  <a:tcPr marL="0" marR="0" marT="55778"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tc>
                  <a:txBody>
                    <a:bodyPr/>
                    <a:lstStyle/>
                    <a:p>
                      <a:pPr marL="50800" marR="46355">
                        <a:lnSpc>
                          <a:spcPts val="1300"/>
                        </a:lnSpc>
                        <a:spcBef>
                          <a:spcPts val="470"/>
                        </a:spcBef>
                      </a:pPr>
                      <a:r>
                        <a:rPr sz="1200" dirty="0">
                          <a:solidFill>
                            <a:srgbClr val="231F20"/>
                          </a:solidFill>
                          <a:latin typeface="Droid Sans"/>
                          <a:cs typeface="Droid Sans"/>
                        </a:rPr>
                        <a:t>Enhances relationships –</a:t>
                      </a:r>
                      <a:r>
                        <a:rPr sz="1200" spc="-100" dirty="0">
                          <a:solidFill>
                            <a:srgbClr val="231F20"/>
                          </a:solidFill>
                          <a:latin typeface="Droid Sans"/>
                          <a:cs typeface="Droid Sans"/>
                        </a:rPr>
                        <a:t> </a:t>
                      </a:r>
                      <a:r>
                        <a:rPr sz="1200" spc="-5" dirty="0">
                          <a:solidFill>
                            <a:srgbClr val="231F20"/>
                          </a:solidFill>
                          <a:latin typeface="Droid Sans"/>
                          <a:cs typeface="Droid Sans"/>
                        </a:rPr>
                        <a:t>other </a:t>
                      </a:r>
                      <a:r>
                        <a:rPr sz="1200" dirty="0">
                          <a:solidFill>
                            <a:srgbClr val="231F20"/>
                          </a:solidFill>
                          <a:latin typeface="Droid Sans"/>
                          <a:cs typeface="Droid Sans"/>
                        </a:rPr>
                        <a:t>people </a:t>
                      </a:r>
                      <a:r>
                        <a:rPr sz="1200" spc="-5" dirty="0">
                          <a:solidFill>
                            <a:srgbClr val="231F20"/>
                          </a:solidFill>
                          <a:latin typeface="Droid Sans"/>
                          <a:cs typeface="Droid Sans"/>
                        </a:rPr>
                        <a:t>know where </a:t>
                      </a:r>
                      <a:r>
                        <a:rPr sz="1200" dirty="0">
                          <a:solidFill>
                            <a:srgbClr val="231F20"/>
                          </a:solidFill>
                          <a:latin typeface="Droid Sans"/>
                          <a:cs typeface="Droid Sans"/>
                        </a:rPr>
                        <a:t>they</a:t>
                      </a:r>
                      <a:r>
                        <a:rPr sz="1200" spc="-75" dirty="0">
                          <a:solidFill>
                            <a:srgbClr val="231F20"/>
                          </a:solidFill>
                          <a:latin typeface="Droid Sans"/>
                          <a:cs typeface="Droid Sans"/>
                        </a:rPr>
                        <a:t> </a:t>
                      </a:r>
                      <a:r>
                        <a:rPr sz="1200" spc="-5" dirty="0">
                          <a:solidFill>
                            <a:srgbClr val="231F20"/>
                          </a:solidFill>
                          <a:latin typeface="Droid Sans"/>
                          <a:cs typeface="Droid Sans"/>
                        </a:rPr>
                        <a:t>stand</a:t>
                      </a:r>
                      <a:endParaRPr sz="1200" dirty="0">
                        <a:latin typeface="Droid Sans"/>
                        <a:cs typeface="Droid Sans"/>
                      </a:endParaRPr>
                    </a:p>
                  </a:txBody>
                  <a:tcPr marL="0" marR="0" marT="55778"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tc>
                  <a:txBody>
                    <a:bodyPr/>
                    <a:lstStyle/>
                    <a:p>
                      <a:pPr marL="50800" marR="66040">
                        <a:lnSpc>
                          <a:spcPts val="1300"/>
                        </a:lnSpc>
                        <a:spcBef>
                          <a:spcPts val="470"/>
                        </a:spcBef>
                      </a:pPr>
                      <a:r>
                        <a:rPr sz="1200" spc="-5" dirty="0">
                          <a:solidFill>
                            <a:srgbClr val="231F20"/>
                          </a:solidFill>
                          <a:latin typeface="Droid Sans"/>
                          <a:cs typeface="Droid Sans"/>
                        </a:rPr>
                        <a:t>Damages </a:t>
                      </a:r>
                      <a:r>
                        <a:rPr sz="1200" dirty="0">
                          <a:solidFill>
                            <a:srgbClr val="231F20"/>
                          </a:solidFill>
                          <a:latin typeface="Droid Sans"/>
                          <a:cs typeface="Droid Sans"/>
                        </a:rPr>
                        <a:t>relationships –</a:t>
                      </a:r>
                      <a:r>
                        <a:rPr sz="1200" spc="-85" dirty="0">
                          <a:solidFill>
                            <a:srgbClr val="231F20"/>
                          </a:solidFill>
                          <a:latin typeface="Droid Sans"/>
                          <a:cs typeface="Droid Sans"/>
                        </a:rPr>
                        <a:t> </a:t>
                      </a:r>
                      <a:r>
                        <a:rPr sz="1200" spc="-5" dirty="0">
                          <a:solidFill>
                            <a:srgbClr val="231F20"/>
                          </a:solidFill>
                          <a:latin typeface="Droid Sans"/>
                          <a:cs typeface="Droid Sans"/>
                        </a:rPr>
                        <a:t>other  </a:t>
                      </a:r>
                      <a:r>
                        <a:rPr sz="1200" dirty="0">
                          <a:solidFill>
                            <a:srgbClr val="231F20"/>
                          </a:solidFill>
                          <a:latin typeface="Droid Sans"/>
                          <a:cs typeface="Droid Sans"/>
                        </a:rPr>
                        <a:t>people don’t like</a:t>
                      </a:r>
                      <a:r>
                        <a:rPr sz="1200" spc="-35" dirty="0">
                          <a:solidFill>
                            <a:srgbClr val="231F20"/>
                          </a:solidFill>
                          <a:latin typeface="Droid Sans"/>
                          <a:cs typeface="Droid Sans"/>
                        </a:rPr>
                        <a:t> </a:t>
                      </a:r>
                      <a:r>
                        <a:rPr sz="1200" spc="-5" dirty="0">
                          <a:solidFill>
                            <a:srgbClr val="231F20"/>
                          </a:solidFill>
                          <a:latin typeface="Droid Sans"/>
                          <a:cs typeface="Droid Sans"/>
                        </a:rPr>
                        <a:t>aggression</a:t>
                      </a:r>
                      <a:endParaRPr sz="1200" dirty="0">
                        <a:latin typeface="Droid Sans"/>
                        <a:cs typeface="Droid Sans"/>
                      </a:endParaRPr>
                    </a:p>
                  </a:txBody>
                  <a:tcPr marL="0" marR="0" marT="55778"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FEFBF2"/>
                    </a:solidFill>
                  </a:tcPr>
                </a:tc>
                <a:extLst>
                  <a:ext uri="{0D108BD9-81ED-4DB2-BD59-A6C34878D82A}">
                    <a16:rowId xmlns:a16="http://schemas.microsoft.com/office/drawing/2014/main" val="10008"/>
                  </a:ext>
                </a:extLst>
              </a:tr>
              <a:tr h="584031">
                <a:tc>
                  <a:txBody>
                    <a:bodyPr/>
                    <a:lstStyle/>
                    <a:p>
                      <a:pPr marL="50800" marR="99695">
                        <a:lnSpc>
                          <a:spcPts val="1300"/>
                        </a:lnSpc>
                        <a:spcBef>
                          <a:spcPts val="525"/>
                        </a:spcBef>
                      </a:pPr>
                      <a:r>
                        <a:rPr sz="1200" spc="-5" dirty="0">
                          <a:solidFill>
                            <a:srgbClr val="231F20"/>
                          </a:solidFill>
                          <a:latin typeface="Droid Sans"/>
                          <a:cs typeface="Droid Sans"/>
                        </a:rPr>
                        <a:t>Underlying </a:t>
                      </a:r>
                      <a:r>
                        <a:rPr sz="1200" dirty="0">
                          <a:solidFill>
                            <a:srgbClr val="231F20"/>
                          </a:solidFill>
                          <a:latin typeface="Droid Sans"/>
                          <a:cs typeface="Droid Sans"/>
                        </a:rPr>
                        <a:t>mindset – “</a:t>
                      </a:r>
                      <a:r>
                        <a:rPr sz="1200" i="1" dirty="0">
                          <a:solidFill>
                            <a:srgbClr val="231F20"/>
                          </a:solidFill>
                          <a:latin typeface="Droid Sans"/>
                          <a:cs typeface="Droid Sans"/>
                        </a:rPr>
                        <a:t>my  needs are less important</a:t>
                      </a:r>
                      <a:r>
                        <a:rPr sz="1200" i="1" spc="-100" dirty="0">
                          <a:solidFill>
                            <a:srgbClr val="231F20"/>
                          </a:solidFill>
                          <a:latin typeface="Droid Sans"/>
                          <a:cs typeface="Droid Sans"/>
                        </a:rPr>
                        <a:t> </a:t>
                      </a:r>
                      <a:r>
                        <a:rPr sz="1200" i="1" dirty="0">
                          <a:solidFill>
                            <a:srgbClr val="231F20"/>
                          </a:solidFill>
                          <a:latin typeface="Droid Sans"/>
                          <a:cs typeface="Droid Sans"/>
                        </a:rPr>
                        <a:t>than  yours.”</a:t>
                      </a:r>
                      <a:endParaRPr sz="1200" i="1" dirty="0">
                        <a:latin typeface="Droid Sans"/>
                        <a:cs typeface="Droid Sans"/>
                      </a:endParaRPr>
                    </a:p>
                  </a:txBody>
                  <a:tcPr marL="0" marR="0" marT="6230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marR="97155">
                        <a:lnSpc>
                          <a:spcPts val="1300"/>
                        </a:lnSpc>
                        <a:spcBef>
                          <a:spcPts val="525"/>
                        </a:spcBef>
                      </a:pPr>
                      <a:r>
                        <a:rPr sz="1200" spc="-5" dirty="0">
                          <a:solidFill>
                            <a:srgbClr val="231F20"/>
                          </a:solidFill>
                          <a:latin typeface="Droid Sans"/>
                          <a:cs typeface="Droid Sans"/>
                        </a:rPr>
                        <a:t>Underlying </a:t>
                      </a:r>
                      <a:r>
                        <a:rPr sz="1200" dirty="0">
                          <a:solidFill>
                            <a:srgbClr val="231F20"/>
                          </a:solidFill>
                          <a:latin typeface="Droid Sans"/>
                          <a:cs typeface="Droid Sans"/>
                        </a:rPr>
                        <a:t>mindset – “</a:t>
                      </a:r>
                      <a:r>
                        <a:rPr sz="1200" i="1" dirty="0">
                          <a:solidFill>
                            <a:srgbClr val="231F20"/>
                          </a:solidFill>
                          <a:latin typeface="Droid Sans"/>
                          <a:cs typeface="Droid Sans"/>
                        </a:rPr>
                        <a:t>my  needs are important and</a:t>
                      </a:r>
                      <a:r>
                        <a:rPr sz="1200" i="1" spc="-100" dirty="0">
                          <a:solidFill>
                            <a:srgbClr val="231F20"/>
                          </a:solidFill>
                          <a:latin typeface="Droid Sans"/>
                          <a:cs typeface="Droid Sans"/>
                        </a:rPr>
                        <a:t> </a:t>
                      </a:r>
                      <a:r>
                        <a:rPr sz="1200" i="1" dirty="0">
                          <a:solidFill>
                            <a:srgbClr val="231F20"/>
                          </a:solidFill>
                          <a:latin typeface="Droid Sans"/>
                          <a:cs typeface="Droid Sans"/>
                        </a:rPr>
                        <a:t>your needs are</a:t>
                      </a:r>
                      <a:r>
                        <a:rPr sz="1200" i="1" spc="-15" dirty="0">
                          <a:solidFill>
                            <a:srgbClr val="231F20"/>
                          </a:solidFill>
                          <a:latin typeface="Droid Sans"/>
                          <a:cs typeface="Droid Sans"/>
                        </a:rPr>
                        <a:t> </a:t>
                      </a:r>
                      <a:r>
                        <a:rPr sz="1200" i="1" dirty="0">
                          <a:solidFill>
                            <a:srgbClr val="231F20"/>
                          </a:solidFill>
                          <a:latin typeface="Droid Sans"/>
                          <a:cs typeface="Droid Sans"/>
                        </a:rPr>
                        <a:t>important.”</a:t>
                      </a:r>
                      <a:endParaRPr sz="1200" i="1" dirty="0">
                        <a:latin typeface="Droid Sans"/>
                        <a:cs typeface="Droid Sans"/>
                      </a:endParaRPr>
                    </a:p>
                  </a:txBody>
                  <a:tcPr marL="0" marR="0" marT="6230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tc>
                  <a:txBody>
                    <a:bodyPr/>
                    <a:lstStyle/>
                    <a:p>
                      <a:pPr marL="50800" marR="99695">
                        <a:lnSpc>
                          <a:spcPts val="1300"/>
                        </a:lnSpc>
                        <a:spcBef>
                          <a:spcPts val="525"/>
                        </a:spcBef>
                      </a:pPr>
                      <a:r>
                        <a:rPr sz="1200" spc="-5" dirty="0">
                          <a:solidFill>
                            <a:srgbClr val="231F20"/>
                          </a:solidFill>
                          <a:latin typeface="Droid Sans"/>
                          <a:cs typeface="Droid Sans"/>
                        </a:rPr>
                        <a:t>Underlying </a:t>
                      </a:r>
                      <a:r>
                        <a:rPr sz="1200" dirty="0">
                          <a:solidFill>
                            <a:srgbClr val="231F20"/>
                          </a:solidFill>
                          <a:latin typeface="Droid Sans"/>
                          <a:cs typeface="Droid Sans"/>
                        </a:rPr>
                        <a:t>mindset – “</a:t>
                      </a:r>
                      <a:r>
                        <a:rPr sz="1200" i="1" dirty="0">
                          <a:solidFill>
                            <a:srgbClr val="231F20"/>
                          </a:solidFill>
                          <a:latin typeface="Droid Sans"/>
                          <a:cs typeface="Droid Sans"/>
                        </a:rPr>
                        <a:t>your  needs are less important</a:t>
                      </a:r>
                      <a:r>
                        <a:rPr sz="1200" i="1" spc="-100" dirty="0">
                          <a:solidFill>
                            <a:srgbClr val="231F20"/>
                          </a:solidFill>
                          <a:latin typeface="Droid Sans"/>
                          <a:cs typeface="Droid Sans"/>
                        </a:rPr>
                        <a:t> </a:t>
                      </a:r>
                      <a:r>
                        <a:rPr sz="1200" i="1" dirty="0">
                          <a:solidFill>
                            <a:srgbClr val="231F20"/>
                          </a:solidFill>
                          <a:latin typeface="Droid Sans"/>
                          <a:cs typeface="Droid Sans"/>
                        </a:rPr>
                        <a:t>than mine.”</a:t>
                      </a:r>
                      <a:endParaRPr sz="1200" i="1" dirty="0">
                        <a:latin typeface="Droid Sans"/>
                        <a:cs typeface="Droid Sans"/>
                      </a:endParaRPr>
                    </a:p>
                  </a:txBody>
                  <a:tcPr marL="0" marR="0" marT="62305"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solidFill>
                      <a:srgbClr val="E7EDF3"/>
                    </a:solidFill>
                  </a:tcPr>
                </a:tc>
                <a:extLst>
                  <a:ext uri="{0D108BD9-81ED-4DB2-BD59-A6C34878D82A}">
                    <a16:rowId xmlns:a16="http://schemas.microsoft.com/office/drawing/2014/main" val="10009"/>
                  </a:ext>
                </a:extLst>
              </a:tr>
            </a:tbl>
          </a:graphicData>
        </a:graphic>
      </p:graphicFrame>
      <p:sp>
        <p:nvSpPr>
          <p:cNvPr id="6" name="object 6"/>
          <p:cNvSpPr/>
          <p:nvPr/>
        </p:nvSpPr>
        <p:spPr>
          <a:xfrm>
            <a:off x="780002" y="3271978"/>
            <a:ext cx="1641961" cy="1094640"/>
          </a:xfrm>
          <a:prstGeom prst="rect">
            <a:avLst/>
          </a:prstGeom>
          <a:blipFill>
            <a:blip r:embed="rId2" cstate="print"/>
            <a:stretch>
              <a:fillRect/>
            </a:stretch>
          </a:blipFill>
        </p:spPr>
        <p:txBody>
          <a:bodyPr wrap="square" lIns="0" tIns="0" rIns="0" bIns="0" rtlCol="0"/>
          <a:lstStyle/>
          <a:p>
            <a:endParaRPr sz="1682"/>
          </a:p>
        </p:txBody>
      </p:sp>
      <p:sp>
        <p:nvSpPr>
          <p:cNvPr id="7" name="object 7"/>
          <p:cNvSpPr/>
          <p:nvPr/>
        </p:nvSpPr>
        <p:spPr>
          <a:xfrm>
            <a:off x="2963641" y="3269176"/>
            <a:ext cx="1641961" cy="1094633"/>
          </a:xfrm>
          <a:prstGeom prst="rect">
            <a:avLst/>
          </a:prstGeom>
          <a:blipFill>
            <a:blip r:embed="rId3" cstate="print"/>
            <a:stretch>
              <a:fillRect/>
            </a:stretch>
          </a:blipFill>
        </p:spPr>
        <p:txBody>
          <a:bodyPr wrap="square" lIns="0" tIns="0" rIns="0" bIns="0" rtlCol="0"/>
          <a:lstStyle/>
          <a:p>
            <a:endParaRPr sz="1682"/>
          </a:p>
        </p:txBody>
      </p:sp>
      <p:sp>
        <p:nvSpPr>
          <p:cNvPr id="8" name="object 8"/>
          <p:cNvSpPr/>
          <p:nvPr/>
        </p:nvSpPr>
        <p:spPr>
          <a:xfrm>
            <a:off x="5149545" y="3271965"/>
            <a:ext cx="1638026" cy="1053702"/>
          </a:xfrm>
          <a:prstGeom prst="rect">
            <a:avLst/>
          </a:prstGeom>
          <a:blipFill>
            <a:blip r:embed="rId4" cstate="print"/>
            <a:stretch>
              <a:fillRect/>
            </a:stretch>
          </a:blipFill>
        </p:spPr>
        <p:txBody>
          <a:bodyPr wrap="square" lIns="0" tIns="0" rIns="0" bIns="0" rtlCol="0"/>
          <a:lstStyle/>
          <a:p>
            <a:endParaRPr sz="1682"/>
          </a:p>
        </p:txBody>
      </p:sp>
      <p:sp>
        <p:nvSpPr>
          <p:cNvPr id="9" name="object 9"/>
          <p:cNvSpPr txBox="1"/>
          <p:nvPr/>
        </p:nvSpPr>
        <p:spPr>
          <a:xfrm>
            <a:off x="503238" y="8740760"/>
            <a:ext cx="6519860" cy="1440000"/>
          </a:xfrm>
          <a:prstGeom prst="rect">
            <a:avLst/>
          </a:prstGeom>
          <a:solidFill>
            <a:srgbClr val="D9FBE7"/>
          </a:solidFill>
        </p:spPr>
        <p:txBody>
          <a:bodyPr vert="horz" wrap="square" lIns="72000" tIns="27889" rIns="0" bIns="0" rtlCol="0">
            <a:noAutofit/>
          </a:bodyPr>
          <a:lstStyle/>
          <a:p>
            <a:pPr marL="33231">
              <a:spcBef>
                <a:spcPts val="220"/>
              </a:spcBef>
            </a:pPr>
            <a:r>
              <a:rPr lang="en-US" sz="1300" b="1" dirty="0">
                <a:solidFill>
                  <a:srgbClr val="5F176C"/>
                </a:solidFill>
                <a:latin typeface="Droid Sans"/>
                <a:cs typeface="Droid Sans"/>
              </a:rPr>
              <a:t>'</a:t>
            </a:r>
            <a:r>
              <a:rPr sz="1300" b="1" dirty="0">
                <a:solidFill>
                  <a:srgbClr val="5F176C"/>
                </a:solidFill>
                <a:latin typeface="Droid Sans"/>
                <a:cs typeface="Droid Sans"/>
              </a:rPr>
              <a:t>I</a:t>
            </a:r>
            <a:r>
              <a:rPr lang="en-US" sz="1300" b="1" spc="-9" dirty="0">
                <a:solidFill>
                  <a:srgbClr val="5F176C"/>
                </a:solidFill>
                <a:latin typeface="Droid Sans"/>
                <a:cs typeface="Droid Sans"/>
              </a:rPr>
              <a:t>’ </a:t>
            </a:r>
            <a:r>
              <a:rPr sz="1300" b="1" dirty="0">
                <a:solidFill>
                  <a:srgbClr val="5F176C"/>
                </a:solidFill>
                <a:latin typeface="Droid Sans"/>
                <a:cs typeface="Droid Sans"/>
              </a:rPr>
              <a:t>Statements</a:t>
            </a:r>
            <a:endParaRPr sz="1300" dirty="0">
              <a:latin typeface="Droid Sans"/>
              <a:cs typeface="Droid Sans"/>
            </a:endParaRPr>
          </a:p>
          <a:p>
            <a:pPr marL="33231" marR="108000">
              <a:lnSpc>
                <a:spcPts val="1308"/>
              </a:lnSpc>
              <a:spcBef>
                <a:spcPts val="533"/>
              </a:spcBef>
            </a:pPr>
            <a:r>
              <a:rPr sz="1121" spc="-5" dirty="0">
                <a:solidFill>
                  <a:srgbClr val="231F20"/>
                </a:solidFill>
                <a:latin typeface="Droid Sans"/>
                <a:cs typeface="Droid Sans"/>
              </a:rPr>
              <a:t>Using </a:t>
            </a:r>
            <a:r>
              <a:rPr sz="1121" spc="9" dirty="0">
                <a:solidFill>
                  <a:srgbClr val="231F20"/>
                </a:solidFill>
                <a:latin typeface="Droid Sans"/>
                <a:cs typeface="Droid Sans"/>
              </a:rPr>
              <a:t>‘I </a:t>
            </a:r>
            <a:r>
              <a:rPr sz="1121" spc="-5" dirty="0">
                <a:solidFill>
                  <a:srgbClr val="231F20"/>
                </a:solidFill>
                <a:latin typeface="Droid Sans"/>
                <a:cs typeface="Droid Sans"/>
              </a:rPr>
              <a:t>statements’ </a:t>
            </a:r>
            <a:r>
              <a:rPr sz="1121" dirty="0">
                <a:solidFill>
                  <a:srgbClr val="231F20"/>
                </a:solidFill>
                <a:latin typeface="Droid Sans"/>
                <a:cs typeface="Droid Sans"/>
              </a:rPr>
              <a:t>is a helpful tool </a:t>
            </a:r>
            <a:r>
              <a:rPr sz="1121" spc="-5" dirty="0">
                <a:solidFill>
                  <a:srgbClr val="231F20"/>
                </a:solidFill>
                <a:latin typeface="Droid Sans"/>
                <a:cs typeface="Droid Sans"/>
              </a:rPr>
              <a:t>for giving </a:t>
            </a:r>
            <a:r>
              <a:rPr sz="1121" dirty="0">
                <a:solidFill>
                  <a:srgbClr val="231F20"/>
                </a:solidFill>
                <a:latin typeface="Droid Sans"/>
                <a:cs typeface="Droid Sans"/>
              </a:rPr>
              <a:t>a</a:t>
            </a:r>
            <a:r>
              <a:rPr lang="en-US" sz="1121" dirty="0">
                <a:solidFill>
                  <a:srgbClr val="231F20"/>
                </a:solidFill>
                <a:latin typeface="Droid Sans"/>
                <a:cs typeface="Droid Sans"/>
              </a:rPr>
              <a:t> confident</a:t>
            </a:r>
            <a:r>
              <a:rPr sz="1121" dirty="0">
                <a:solidFill>
                  <a:srgbClr val="231F20"/>
                </a:solidFill>
                <a:latin typeface="Droid Sans"/>
                <a:cs typeface="Droid Sans"/>
              </a:rPr>
              <a:t> response. Instead </a:t>
            </a:r>
            <a:r>
              <a:rPr sz="1121" spc="-5" dirty="0">
                <a:solidFill>
                  <a:srgbClr val="231F20"/>
                </a:solidFill>
                <a:latin typeface="Droid Sans"/>
                <a:cs typeface="Droid Sans"/>
              </a:rPr>
              <a:t>of </a:t>
            </a:r>
            <a:r>
              <a:rPr sz="1121" dirty="0">
                <a:solidFill>
                  <a:srgbClr val="231F20"/>
                </a:solidFill>
                <a:latin typeface="Droid Sans"/>
                <a:cs typeface="Droid Sans"/>
              </a:rPr>
              <a:t>a ‘you statement’, </a:t>
            </a:r>
            <a:r>
              <a:rPr sz="1121" spc="-5" dirty="0">
                <a:solidFill>
                  <a:srgbClr val="231F20"/>
                </a:solidFill>
                <a:latin typeface="Droid Sans"/>
                <a:cs typeface="Droid Sans"/>
              </a:rPr>
              <a:t>which </a:t>
            </a:r>
            <a:r>
              <a:rPr sz="1121" dirty="0">
                <a:solidFill>
                  <a:srgbClr val="231F20"/>
                </a:solidFill>
                <a:latin typeface="Droid Sans"/>
                <a:cs typeface="Droid Sans"/>
              </a:rPr>
              <a:t>might be a blaming, </a:t>
            </a:r>
            <a:r>
              <a:rPr sz="1121" spc="-5" dirty="0">
                <a:solidFill>
                  <a:srgbClr val="231F20"/>
                </a:solidFill>
                <a:latin typeface="Droid Sans"/>
                <a:cs typeface="Droid Sans"/>
              </a:rPr>
              <a:t>aggressive </a:t>
            </a:r>
            <a:r>
              <a:rPr sz="1121" dirty="0">
                <a:solidFill>
                  <a:srgbClr val="231F20"/>
                </a:solidFill>
                <a:latin typeface="Droid Sans"/>
                <a:cs typeface="Droid Sans"/>
              </a:rPr>
              <a:t>reaction to a </a:t>
            </a:r>
            <a:r>
              <a:rPr sz="1121" spc="-5" dirty="0">
                <a:solidFill>
                  <a:srgbClr val="231F20"/>
                </a:solidFill>
                <a:latin typeface="Droid Sans"/>
                <a:cs typeface="Droid Sans"/>
              </a:rPr>
              <a:t>situation, </a:t>
            </a:r>
            <a:r>
              <a:rPr sz="1121" dirty="0">
                <a:solidFill>
                  <a:srgbClr val="231F20"/>
                </a:solidFill>
                <a:latin typeface="Droid Sans"/>
                <a:cs typeface="Droid Sans"/>
              </a:rPr>
              <a:t>try responding </a:t>
            </a:r>
            <a:r>
              <a:rPr sz="1121" spc="-5" dirty="0">
                <a:solidFill>
                  <a:srgbClr val="231F20"/>
                </a:solidFill>
                <a:latin typeface="Droid Sans"/>
                <a:cs typeface="Droid Sans"/>
              </a:rPr>
              <a:t>with </a:t>
            </a:r>
            <a:r>
              <a:rPr sz="1121" dirty="0">
                <a:solidFill>
                  <a:srgbClr val="231F20"/>
                </a:solidFill>
                <a:latin typeface="Droid Sans"/>
                <a:cs typeface="Droid Sans"/>
              </a:rPr>
              <a:t>a </a:t>
            </a:r>
            <a:r>
              <a:rPr sz="1121" spc="-5" dirty="0">
                <a:solidFill>
                  <a:srgbClr val="231F20"/>
                </a:solidFill>
                <a:latin typeface="Droid Sans"/>
                <a:cs typeface="Droid Sans"/>
              </a:rPr>
              <a:t>statement </a:t>
            </a:r>
            <a:r>
              <a:rPr sz="1121" dirty="0">
                <a:solidFill>
                  <a:srgbClr val="231F20"/>
                </a:solidFill>
                <a:latin typeface="Droid Sans"/>
                <a:cs typeface="Droid Sans"/>
              </a:rPr>
              <a:t>using the </a:t>
            </a:r>
            <a:r>
              <a:rPr sz="1121" spc="-5" dirty="0">
                <a:solidFill>
                  <a:srgbClr val="231F20"/>
                </a:solidFill>
                <a:latin typeface="Droid Sans"/>
                <a:cs typeface="Droid Sans"/>
              </a:rPr>
              <a:t>following structure </a:t>
            </a:r>
            <a:r>
              <a:rPr sz="1121" dirty="0">
                <a:solidFill>
                  <a:srgbClr val="231F20"/>
                </a:solidFill>
                <a:latin typeface="Droid Sans"/>
                <a:cs typeface="Droid Sans"/>
              </a:rPr>
              <a:t>“</a:t>
            </a:r>
            <a:r>
              <a:rPr sz="1121" i="1" dirty="0">
                <a:solidFill>
                  <a:srgbClr val="231F20"/>
                </a:solidFill>
                <a:latin typeface="Droid Sans"/>
                <a:cs typeface="Droid Sans"/>
              </a:rPr>
              <a:t>I </a:t>
            </a:r>
            <a:r>
              <a:rPr sz="1121" i="1" spc="-5" dirty="0">
                <a:solidFill>
                  <a:srgbClr val="231F20"/>
                </a:solidFill>
                <a:latin typeface="Droid Sans"/>
                <a:cs typeface="Droid Sans"/>
              </a:rPr>
              <a:t>feel... when </a:t>
            </a:r>
            <a:r>
              <a:rPr sz="1121" i="1" dirty="0">
                <a:solidFill>
                  <a:srgbClr val="231F20"/>
                </a:solidFill>
                <a:latin typeface="Droid Sans"/>
                <a:cs typeface="Droid Sans"/>
              </a:rPr>
              <a:t>(event)... because (what I </a:t>
            </a:r>
            <a:r>
              <a:rPr sz="1121" i="1" spc="-5" dirty="0">
                <a:solidFill>
                  <a:srgbClr val="231F20"/>
                </a:solidFill>
                <a:latin typeface="Droid Sans"/>
                <a:cs typeface="Droid Sans"/>
              </a:rPr>
              <a:t>was </a:t>
            </a:r>
            <a:r>
              <a:rPr sz="1121" i="1" dirty="0">
                <a:solidFill>
                  <a:srgbClr val="231F20"/>
                </a:solidFill>
                <a:latin typeface="Droid Sans"/>
                <a:cs typeface="Droid Sans"/>
              </a:rPr>
              <a:t>thinking at  the time).</a:t>
            </a:r>
            <a:r>
              <a:rPr lang="en-US" sz="1121" i="1" dirty="0">
                <a:solidFill>
                  <a:srgbClr val="231F20"/>
                </a:solidFill>
                <a:latin typeface="Droid Sans"/>
                <a:cs typeface="Droid Sans"/>
              </a:rPr>
              <a:t> </a:t>
            </a:r>
            <a:r>
              <a:rPr sz="1121" i="1" dirty="0">
                <a:solidFill>
                  <a:srgbClr val="231F20"/>
                </a:solidFill>
                <a:latin typeface="Droid Sans"/>
                <a:cs typeface="Droid Sans"/>
              </a:rPr>
              <a:t> What I </a:t>
            </a:r>
            <a:r>
              <a:rPr sz="1121" i="1" spc="-5" dirty="0">
                <a:solidFill>
                  <a:srgbClr val="231F20"/>
                </a:solidFill>
                <a:latin typeface="Droid Sans"/>
                <a:cs typeface="Droid Sans"/>
              </a:rPr>
              <a:t>would </a:t>
            </a:r>
            <a:r>
              <a:rPr sz="1121" i="1" dirty="0">
                <a:solidFill>
                  <a:srgbClr val="231F20"/>
                </a:solidFill>
                <a:latin typeface="Droid Sans"/>
                <a:cs typeface="Droid Sans"/>
              </a:rPr>
              <a:t>like / need</a:t>
            </a:r>
            <a:r>
              <a:rPr sz="1121" i="1" spc="-5" dirty="0">
                <a:solidFill>
                  <a:srgbClr val="231F20"/>
                </a:solidFill>
                <a:latin typeface="Droid Sans"/>
                <a:cs typeface="Droid Sans"/>
              </a:rPr>
              <a:t> </a:t>
            </a:r>
            <a:r>
              <a:rPr sz="1121" i="1" dirty="0">
                <a:solidFill>
                  <a:srgbClr val="231F20"/>
                </a:solidFill>
                <a:latin typeface="Droid Sans"/>
                <a:cs typeface="Droid Sans"/>
              </a:rPr>
              <a:t>is...”</a:t>
            </a:r>
            <a:endParaRPr sz="1121" dirty="0">
              <a:latin typeface="Droid Sans"/>
              <a:cs typeface="Droid Sans"/>
            </a:endParaRPr>
          </a:p>
          <a:p>
            <a:pPr marL="33231" marR="384528">
              <a:lnSpc>
                <a:spcPts val="1308"/>
              </a:lnSpc>
              <a:spcBef>
                <a:spcPts val="528"/>
              </a:spcBef>
            </a:pPr>
            <a:r>
              <a:rPr sz="1121" dirty="0">
                <a:solidFill>
                  <a:srgbClr val="231F20"/>
                </a:solidFill>
                <a:latin typeface="Droid Sans"/>
                <a:cs typeface="Droid Sans"/>
              </a:rPr>
              <a:t>Eg. </a:t>
            </a:r>
            <a:r>
              <a:rPr sz="1121" i="1" spc="-5" dirty="0">
                <a:solidFill>
                  <a:srgbClr val="231F20"/>
                </a:solidFill>
                <a:latin typeface="Droid Sans"/>
                <a:cs typeface="Droid Sans"/>
              </a:rPr>
              <a:t>“You </a:t>
            </a:r>
            <a:r>
              <a:rPr sz="1121" i="1" dirty="0">
                <a:solidFill>
                  <a:srgbClr val="231F20"/>
                </a:solidFill>
                <a:latin typeface="Droid Sans"/>
                <a:cs typeface="Droid Sans"/>
              </a:rPr>
              <a:t>never include me </a:t>
            </a:r>
            <a:r>
              <a:rPr lang="en-US" sz="1121" i="1" spc="-5" dirty="0">
                <a:solidFill>
                  <a:srgbClr val="231F20"/>
                </a:solidFill>
                <a:latin typeface="Droid Sans"/>
                <a:cs typeface="Droid Sans"/>
              </a:rPr>
              <a:t>in your activities</a:t>
            </a:r>
            <a:r>
              <a:rPr sz="1121" i="1" spc="5" dirty="0">
                <a:solidFill>
                  <a:srgbClr val="231F20"/>
                </a:solidFill>
                <a:latin typeface="Droid Sans"/>
                <a:cs typeface="Droid Sans"/>
              </a:rPr>
              <a:t>” </a:t>
            </a:r>
            <a:r>
              <a:rPr sz="1121" dirty="0">
                <a:solidFill>
                  <a:srgbClr val="231F20"/>
                </a:solidFill>
                <a:latin typeface="Droid Sans"/>
                <a:cs typeface="Droid Sans"/>
              </a:rPr>
              <a:t>could become </a:t>
            </a:r>
            <a:r>
              <a:rPr sz="1121" i="1" spc="9" dirty="0">
                <a:solidFill>
                  <a:srgbClr val="231F20"/>
                </a:solidFill>
                <a:latin typeface="Droid Sans"/>
                <a:cs typeface="Droid Sans"/>
              </a:rPr>
              <a:t>“I </a:t>
            </a:r>
            <a:r>
              <a:rPr sz="1121" i="1" spc="-5" dirty="0">
                <a:solidFill>
                  <a:srgbClr val="231F20"/>
                </a:solidFill>
                <a:latin typeface="Droid Sans"/>
                <a:cs typeface="Droid Sans"/>
              </a:rPr>
              <a:t>feel </a:t>
            </a:r>
            <a:r>
              <a:rPr lang="en-US" sz="1121" i="1" spc="-5" dirty="0">
                <a:solidFill>
                  <a:srgbClr val="231F20"/>
                </a:solidFill>
                <a:latin typeface="Droid Sans"/>
                <a:cs typeface="Droid Sans"/>
              </a:rPr>
              <a:t>upset</a:t>
            </a:r>
            <a:r>
              <a:rPr sz="1121" i="1" spc="-5" dirty="0">
                <a:solidFill>
                  <a:srgbClr val="231F20"/>
                </a:solidFill>
                <a:latin typeface="Droid Sans"/>
                <a:cs typeface="Droid Sans"/>
              </a:rPr>
              <a:t> when </a:t>
            </a:r>
            <a:r>
              <a:rPr sz="1121" i="1" dirty="0">
                <a:solidFill>
                  <a:srgbClr val="231F20"/>
                </a:solidFill>
                <a:latin typeface="Droid Sans"/>
                <a:cs typeface="Droid Sans"/>
              </a:rPr>
              <a:t>I am not included.</a:t>
            </a:r>
            <a:r>
              <a:rPr lang="en-US" sz="1121" i="1" dirty="0">
                <a:solidFill>
                  <a:srgbClr val="231F20"/>
                </a:solidFill>
                <a:latin typeface="Droid Sans"/>
                <a:cs typeface="Droid Sans"/>
              </a:rPr>
              <a:t> </a:t>
            </a:r>
            <a:r>
              <a:rPr sz="1121" i="1" dirty="0">
                <a:solidFill>
                  <a:srgbClr val="231F20"/>
                </a:solidFill>
                <a:latin typeface="Droid Sans"/>
                <a:cs typeface="Droid Sans"/>
              </a:rPr>
              <a:t>Please could I be added to the WhatsApp</a:t>
            </a:r>
            <a:r>
              <a:rPr sz="1121" i="1" spc="-14" dirty="0">
                <a:solidFill>
                  <a:srgbClr val="231F20"/>
                </a:solidFill>
                <a:latin typeface="Droid Sans"/>
                <a:cs typeface="Droid Sans"/>
              </a:rPr>
              <a:t> </a:t>
            </a:r>
            <a:r>
              <a:rPr sz="1121" i="1" spc="-5" dirty="0">
                <a:solidFill>
                  <a:srgbClr val="231F20"/>
                </a:solidFill>
                <a:latin typeface="Droid Sans"/>
                <a:cs typeface="Droid Sans"/>
              </a:rPr>
              <a:t>group</a:t>
            </a:r>
            <a:r>
              <a:rPr lang="en-US" sz="1121" i="1" spc="-5" dirty="0">
                <a:solidFill>
                  <a:srgbClr val="231F20"/>
                </a:solidFill>
                <a:latin typeface="Droid Sans"/>
                <a:cs typeface="Droid Sans"/>
              </a:rPr>
              <a:t> so that I can join in</a:t>
            </a:r>
            <a:r>
              <a:rPr sz="1121" i="1" spc="-5" dirty="0">
                <a:solidFill>
                  <a:srgbClr val="231F20"/>
                </a:solidFill>
                <a:latin typeface="Droid Sans"/>
                <a:cs typeface="Droid Sans"/>
              </a:rPr>
              <a:t>?”</a:t>
            </a:r>
            <a:endParaRPr sz="1121" dirty="0">
              <a:latin typeface="Droid Sans"/>
              <a:cs typeface="Droid Sans"/>
            </a:endParaRPr>
          </a:p>
        </p:txBody>
      </p:sp>
      <p:sp>
        <p:nvSpPr>
          <p:cNvPr id="18" name="Rectangle 17">
            <a:extLst>
              <a:ext uri="{FF2B5EF4-FFF2-40B4-BE49-F238E27FC236}">
                <a16:creationId xmlns:a16="http://schemas.microsoft.com/office/drawing/2014/main" id="{5538C2F4-DD0B-4701-86BC-A44C2CDC9CFC}"/>
              </a:ext>
            </a:extLst>
          </p:cNvPr>
          <p:cNvSpPr/>
          <p:nvPr/>
        </p:nvSpPr>
        <p:spPr>
          <a:xfrm>
            <a:off x="503238" y="1027929"/>
            <a:ext cx="6470525" cy="830997"/>
          </a:xfrm>
          <a:prstGeom prst="rect">
            <a:avLst/>
          </a:prstGeom>
        </p:spPr>
        <p:txBody>
          <a:bodyPr wrap="square" lIns="0">
            <a:spAutoFit/>
          </a:bodyPr>
          <a:lstStyle/>
          <a:p>
            <a:r>
              <a:rPr lang="en-US" sz="1200" dirty="0">
                <a:solidFill>
                  <a:schemeClr val="accent2"/>
                </a:solidFill>
                <a:latin typeface="Droid Sans"/>
                <a:cs typeface="Droid Sans"/>
              </a:rPr>
              <a:t>In this session we will look at some common trigger situations that for many of us regularly result in us going In the Box, and consequently Not Being at Our Best. We will introduce a new tool, </a:t>
            </a:r>
            <a:r>
              <a:rPr lang="en-US" sz="1200" b="1" dirty="0">
                <a:solidFill>
                  <a:schemeClr val="accent2"/>
                </a:solidFill>
                <a:latin typeface="Droid Sans"/>
                <a:cs typeface="Droid Sans"/>
              </a:rPr>
              <a:t>Confident Communication</a:t>
            </a:r>
            <a:r>
              <a:rPr lang="en-US" sz="1200" dirty="0">
                <a:solidFill>
                  <a:schemeClr val="accent2"/>
                </a:solidFill>
                <a:latin typeface="Droid Sans"/>
                <a:cs typeface="Droid Sans"/>
              </a:rPr>
              <a:t>, that can act as a short cut to getting Out of the Box and finding your more resourceful self.</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590679288"/>
              </p:ext>
            </p:extLst>
          </p:nvPr>
        </p:nvGraphicFramePr>
        <p:xfrm>
          <a:off x="498081" y="1808648"/>
          <a:ext cx="6558359" cy="4392555"/>
        </p:xfrm>
        <a:graphic>
          <a:graphicData uri="http://schemas.openxmlformats.org/drawingml/2006/table">
            <a:tbl>
              <a:tblPr firstRow="1" bandRow="1">
                <a:tableStyleId>{2D5ABB26-0587-4C30-8999-92F81FD0307C}</a:tableStyleId>
              </a:tblPr>
              <a:tblGrid>
                <a:gridCol w="2867924">
                  <a:extLst>
                    <a:ext uri="{9D8B030D-6E8A-4147-A177-3AD203B41FA5}">
                      <a16:colId xmlns:a16="http://schemas.microsoft.com/office/drawing/2014/main" val="20000"/>
                    </a:ext>
                  </a:extLst>
                </a:gridCol>
                <a:gridCol w="335494">
                  <a:extLst>
                    <a:ext uri="{9D8B030D-6E8A-4147-A177-3AD203B41FA5}">
                      <a16:colId xmlns:a16="http://schemas.microsoft.com/office/drawing/2014/main" val="20001"/>
                    </a:ext>
                  </a:extLst>
                </a:gridCol>
                <a:gridCol w="335494">
                  <a:extLst>
                    <a:ext uri="{9D8B030D-6E8A-4147-A177-3AD203B41FA5}">
                      <a16:colId xmlns:a16="http://schemas.microsoft.com/office/drawing/2014/main" val="20002"/>
                    </a:ext>
                  </a:extLst>
                </a:gridCol>
                <a:gridCol w="335494">
                  <a:extLst>
                    <a:ext uri="{9D8B030D-6E8A-4147-A177-3AD203B41FA5}">
                      <a16:colId xmlns:a16="http://schemas.microsoft.com/office/drawing/2014/main" val="20003"/>
                    </a:ext>
                  </a:extLst>
                </a:gridCol>
                <a:gridCol w="335494">
                  <a:extLst>
                    <a:ext uri="{9D8B030D-6E8A-4147-A177-3AD203B41FA5}">
                      <a16:colId xmlns:a16="http://schemas.microsoft.com/office/drawing/2014/main" val="20004"/>
                    </a:ext>
                  </a:extLst>
                </a:gridCol>
                <a:gridCol w="335494">
                  <a:extLst>
                    <a:ext uri="{9D8B030D-6E8A-4147-A177-3AD203B41FA5}">
                      <a16:colId xmlns:a16="http://schemas.microsoft.com/office/drawing/2014/main" val="20005"/>
                    </a:ext>
                  </a:extLst>
                </a:gridCol>
                <a:gridCol w="335494">
                  <a:extLst>
                    <a:ext uri="{9D8B030D-6E8A-4147-A177-3AD203B41FA5}">
                      <a16:colId xmlns:a16="http://schemas.microsoft.com/office/drawing/2014/main" val="20006"/>
                    </a:ext>
                  </a:extLst>
                </a:gridCol>
                <a:gridCol w="335494">
                  <a:extLst>
                    <a:ext uri="{9D8B030D-6E8A-4147-A177-3AD203B41FA5}">
                      <a16:colId xmlns:a16="http://schemas.microsoft.com/office/drawing/2014/main" val="20007"/>
                    </a:ext>
                  </a:extLst>
                </a:gridCol>
                <a:gridCol w="335494">
                  <a:extLst>
                    <a:ext uri="{9D8B030D-6E8A-4147-A177-3AD203B41FA5}">
                      <a16:colId xmlns:a16="http://schemas.microsoft.com/office/drawing/2014/main" val="20008"/>
                    </a:ext>
                  </a:extLst>
                </a:gridCol>
                <a:gridCol w="335494">
                  <a:extLst>
                    <a:ext uri="{9D8B030D-6E8A-4147-A177-3AD203B41FA5}">
                      <a16:colId xmlns:a16="http://schemas.microsoft.com/office/drawing/2014/main" val="20009"/>
                    </a:ext>
                  </a:extLst>
                </a:gridCol>
                <a:gridCol w="335494">
                  <a:extLst>
                    <a:ext uri="{9D8B030D-6E8A-4147-A177-3AD203B41FA5}">
                      <a16:colId xmlns:a16="http://schemas.microsoft.com/office/drawing/2014/main" val="20010"/>
                    </a:ext>
                  </a:extLst>
                </a:gridCol>
                <a:gridCol w="335495">
                  <a:extLst>
                    <a:ext uri="{9D8B030D-6E8A-4147-A177-3AD203B41FA5}">
                      <a16:colId xmlns:a16="http://schemas.microsoft.com/office/drawing/2014/main" val="20011"/>
                    </a:ext>
                  </a:extLst>
                </a:gridCol>
              </a:tblGrid>
              <a:tr h="235483">
                <a:tc>
                  <a:txBody>
                    <a:bodyPr/>
                    <a:lstStyle/>
                    <a:p>
                      <a:pPr>
                        <a:lnSpc>
                          <a:spcPct val="100000"/>
                        </a:lnSpc>
                      </a:pPr>
                      <a:endParaRPr sz="1100">
                        <a:latin typeface="Times New Roman"/>
                        <a:cs typeface="Times New Roman"/>
                      </a:endParaRPr>
                    </a:p>
                  </a:txBody>
                  <a:tcPr marL="0" marR="0" marT="0"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r>
                        <a:rPr sz="1100" b="1" dirty="0">
                          <a:solidFill>
                            <a:srgbClr val="5F176C"/>
                          </a:solidFill>
                          <a:latin typeface="Droid Sans"/>
                          <a:cs typeface="Droid Sans"/>
                        </a:rPr>
                        <a:t>0</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r>
                        <a:rPr sz="1100" b="1" dirty="0">
                          <a:solidFill>
                            <a:srgbClr val="5F176C"/>
                          </a:solidFill>
                          <a:latin typeface="Droid Sans"/>
                          <a:cs typeface="Droid Sans"/>
                        </a:rPr>
                        <a:t>1</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r>
                        <a:rPr sz="1100" b="1" dirty="0">
                          <a:solidFill>
                            <a:srgbClr val="5F176C"/>
                          </a:solidFill>
                          <a:latin typeface="Droid Sans"/>
                          <a:cs typeface="Droid Sans"/>
                        </a:rPr>
                        <a:t>2</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r>
                        <a:rPr sz="1100" b="1" dirty="0">
                          <a:solidFill>
                            <a:srgbClr val="5F176C"/>
                          </a:solidFill>
                          <a:latin typeface="Droid Sans"/>
                          <a:cs typeface="Droid Sans"/>
                        </a:rPr>
                        <a:t>3</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r>
                        <a:rPr sz="1100" b="1" dirty="0">
                          <a:solidFill>
                            <a:srgbClr val="5F176C"/>
                          </a:solidFill>
                          <a:latin typeface="Droid Sans"/>
                          <a:cs typeface="Droid Sans"/>
                        </a:rPr>
                        <a:t>4</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r>
                        <a:rPr sz="1100" b="1" dirty="0">
                          <a:solidFill>
                            <a:srgbClr val="5F176C"/>
                          </a:solidFill>
                          <a:latin typeface="Droid Sans"/>
                          <a:cs typeface="Droid Sans"/>
                        </a:rPr>
                        <a:t>5</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r>
                        <a:rPr sz="1100" b="1" dirty="0">
                          <a:solidFill>
                            <a:srgbClr val="5F176C"/>
                          </a:solidFill>
                          <a:latin typeface="Droid Sans"/>
                          <a:cs typeface="Droid Sans"/>
                        </a:rPr>
                        <a:t>6</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r>
                        <a:rPr sz="1100" b="1" dirty="0">
                          <a:solidFill>
                            <a:srgbClr val="5F176C"/>
                          </a:solidFill>
                          <a:latin typeface="Droid Sans"/>
                          <a:cs typeface="Droid Sans"/>
                        </a:rPr>
                        <a:t>7</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r>
                        <a:rPr sz="1100" b="1" dirty="0">
                          <a:solidFill>
                            <a:srgbClr val="5F176C"/>
                          </a:solidFill>
                          <a:latin typeface="Droid Sans"/>
                          <a:cs typeface="Droid Sans"/>
                        </a:rPr>
                        <a:t>8</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r>
                        <a:rPr sz="1100" b="1" dirty="0">
                          <a:solidFill>
                            <a:srgbClr val="5F176C"/>
                          </a:solidFill>
                          <a:latin typeface="Droid Sans"/>
                          <a:cs typeface="Droid Sans"/>
                        </a:rPr>
                        <a:t>9</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r>
                        <a:rPr sz="1100" b="1" dirty="0">
                          <a:solidFill>
                            <a:srgbClr val="5F176C"/>
                          </a:solidFill>
                          <a:latin typeface="Droid Sans"/>
                          <a:cs typeface="Droid Sans"/>
                        </a:rPr>
                        <a:t>10</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0"/>
                  </a:ext>
                </a:extLst>
              </a:tr>
              <a:tr h="235484">
                <a:tc>
                  <a:txBody>
                    <a:bodyPr/>
                    <a:lstStyle/>
                    <a:p>
                      <a:pPr marL="50165">
                        <a:lnSpc>
                          <a:spcPct val="100000"/>
                        </a:lnSpc>
                        <a:spcBef>
                          <a:spcPts val="250"/>
                        </a:spcBef>
                      </a:pPr>
                      <a:r>
                        <a:rPr sz="1100" spc="-15" dirty="0">
                          <a:solidFill>
                            <a:srgbClr val="231F20"/>
                          </a:solidFill>
                          <a:latin typeface="Droid Sans"/>
                          <a:cs typeface="Droid Sans"/>
                        </a:rPr>
                        <a:t>Telling </a:t>
                      </a:r>
                      <a:r>
                        <a:rPr sz="1100" spc="-5" dirty="0">
                          <a:solidFill>
                            <a:srgbClr val="231F20"/>
                          </a:solidFill>
                          <a:latin typeface="Droid Sans"/>
                          <a:cs typeface="Droid Sans"/>
                        </a:rPr>
                        <a:t>someone </a:t>
                      </a:r>
                      <a:r>
                        <a:rPr sz="1100" dirty="0">
                          <a:solidFill>
                            <a:srgbClr val="231F20"/>
                          </a:solidFill>
                          <a:latin typeface="Droid Sans"/>
                          <a:cs typeface="Droid Sans"/>
                        </a:rPr>
                        <a:t>that I like</a:t>
                      </a:r>
                      <a:r>
                        <a:rPr sz="1100" spc="-15" dirty="0">
                          <a:solidFill>
                            <a:srgbClr val="231F20"/>
                          </a:solidFill>
                          <a:latin typeface="Droid Sans"/>
                          <a:cs typeface="Droid Sans"/>
                        </a:rPr>
                        <a:t> </a:t>
                      </a:r>
                      <a:r>
                        <a:rPr sz="1100" dirty="0">
                          <a:solidFill>
                            <a:srgbClr val="231F20"/>
                          </a:solidFill>
                          <a:latin typeface="Droid Sans"/>
                          <a:cs typeface="Droid Sans"/>
                        </a:rPr>
                        <a:t>them</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1"/>
                  </a:ext>
                </a:extLst>
              </a:tr>
              <a:tr h="389340">
                <a:tc>
                  <a:txBody>
                    <a:bodyPr/>
                    <a:lstStyle/>
                    <a:p>
                      <a:pPr marL="50165" marR="279400">
                        <a:lnSpc>
                          <a:spcPts val="1400"/>
                        </a:lnSpc>
                        <a:spcBef>
                          <a:spcPts val="280"/>
                        </a:spcBef>
                      </a:pPr>
                      <a:r>
                        <a:rPr sz="1100" spc="-5" dirty="0">
                          <a:solidFill>
                            <a:srgbClr val="231F20"/>
                          </a:solidFill>
                          <a:latin typeface="Droid Sans"/>
                          <a:cs typeface="Droid Sans"/>
                        </a:rPr>
                        <a:t>Starting </a:t>
                      </a:r>
                      <a:r>
                        <a:rPr sz="1100" dirty="0">
                          <a:solidFill>
                            <a:srgbClr val="231F20"/>
                          </a:solidFill>
                          <a:latin typeface="Droid Sans"/>
                          <a:cs typeface="Droid Sans"/>
                        </a:rPr>
                        <a:t>a conversation </a:t>
                      </a:r>
                      <a:r>
                        <a:rPr sz="1100" spc="-5" dirty="0">
                          <a:solidFill>
                            <a:srgbClr val="231F20"/>
                          </a:solidFill>
                          <a:latin typeface="Droid Sans"/>
                          <a:cs typeface="Droid Sans"/>
                        </a:rPr>
                        <a:t>with someone  </a:t>
                      </a:r>
                      <a:r>
                        <a:rPr sz="1100" dirty="0">
                          <a:solidFill>
                            <a:srgbClr val="231F20"/>
                          </a:solidFill>
                          <a:latin typeface="Droid Sans"/>
                          <a:cs typeface="Droid Sans"/>
                        </a:rPr>
                        <a:t>I don’t </a:t>
                      </a:r>
                      <a:r>
                        <a:rPr sz="1100" spc="-5" dirty="0">
                          <a:solidFill>
                            <a:srgbClr val="231F20"/>
                          </a:solidFill>
                          <a:latin typeface="Droid Sans"/>
                          <a:cs typeface="Droid Sans"/>
                        </a:rPr>
                        <a:t>know </a:t>
                      </a:r>
                      <a:r>
                        <a:rPr sz="1100" dirty="0">
                          <a:solidFill>
                            <a:srgbClr val="231F20"/>
                          </a:solidFill>
                          <a:latin typeface="Droid Sans"/>
                          <a:cs typeface="Droid Sans"/>
                        </a:rPr>
                        <a:t>very</a:t>
                      </a:r>
                      <a:r>
                        <a:rPr sz="1100" spc="-10" dirty="0">
                          <a:solidFill>
                            <a:srgbClr val="231F20"/>
                          </a:solidFill>
                          <a:latin typeface="Droid Sans"/>
                          <a:cs typeface="Droid Sans"/>
                        </a:rPr>
                        <a:t> </a:t>
                      </a:r>
                      <a:r>
                        <a:rPr sz="1100" spc="-5" dirty="0">
                          <a:solidFill>
                            <a:srgbClr val="231F20"/>
                          </a:solidFill>
                          <a:latin typeface="Droid Sans"/>
                          <a:cs typeface="Droid Sans"/>
                        </a:rPr>
                        <a:t>well</a:t>
                      </a:r>
                      <a:endParaRPr sz="1100" dirty="0">
                        <a:latin typeface="Droid Sans"/>
                        <a:cs typeface="Droid Sans"/>
                      </a:endParaRPr>
                    </a:p>
                  </a:txBody>
                  <a:tcPr marL="0" marR="0" marT="3322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900"/>
                        </a:spcBef>
                      </a:pPr>
                      <a:endParaRPr sz="1100" dirty="0">
                        <a:latin typeface="Droid Sans"/>
                        <a:cs typeface="Droid Sans"/>
                      </a:endParaRPr>
                    </a:p>
                  </a:txBody>
                  <a:tcPr marL="0" marR="0" marT="10680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2"/>
                  </a:ext>
                </a:extLst>
              </a:tr>
              <a:tr h="235484">
                <a:tc>
                  <a:txBody>
                    <a:bodyPr/>
                    <a:lstStyle/>
                    <a:p>
                      <a:pPr marL="50165">
                        <a:lnSpc>
                          <a:spcPct val="100000"/>
                        </a:lnSpc>
                        <a:spcBef>
                          <a:spcPts val="250"/>
                        </a:spcBef>
                      </a:pPr>
                      <a:r>
                        <a:rPr sz="1100" dirty="0">
                          <a:solidFill>
                            <a:srgbClr val="231F20"/>
                          </a:solidFill>
                          <a:latin typeface="Droid Sans"/>
                          <a:cs typeface="Droid Sans"/>
                        </a:rPr>
                        <a:t>Ending a</a:t>
                      </a:r>
                      <a:r>
                        <a:rPr sz="1100" spc="-10" dirty="0">
                          <a:solidFill>
                            <a:srgbClr val="231F20"/>
                          </a:solidFill>
                          <a:latin typeface="Droid Sans"/>
                          <a:cs typeface="Droid Sans"/>
                        </a:rPr>
                        <a:t> </a:t>
                      </a:r>
                      <a:r>
                        <a:rPr sz="1100" dirty="0">
                          <a:solidFill>
                            <a:srgbClr val="231F20"/>
                          </a:solidFill>
                          <a:latin typeface="Droid Sans"/>
                          <a:cs typeface="Droid Sans"/>
                        </a:rPr>
                        <a:t>conversation</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3"/>
                  </a:ext>
                </a:extLst>
              </a:tr>
              <a:tr h="235483">
                <a:tc>
                  <a:txBody>
                    <a:bodyPr/>
                    <a:lstStyle/>
                    <a:p>
                      <a:pPr marL="50165">
                        <a:lnSpc>
                          <a:spcPct val="100000"/>
                        </a:lnSpc>
                        <a:spcBef>
                          <a:spcPts val="250"/>
                        </a:spcBef>
                      </a:pPr>
                      <a:r>
                        <a:rPr sz="1100" dirty="0">
                          <a:solidFill>
                            <a:srgbClr val="231F20"/>
                          </a:solidFill>
                          <a:latin typeface="Droid Sans"/>
                          <a:cs typeface="Droid Sans"/>
                        </a:rPr>
                        <a:t>Going into a room </a:t>
                      </a:r>
                      <a:r>
                        <a:rPr sz="1100" spc="-5" dirty="0">
                          <a:solidFill>
                            <a:srgbClr val="231F20"/>
                          </a:solidFill>
                          <a:latin typeface="Droid Sans"/>
                          <a:cs typeface="Droid Sans"/>
                        </a:rPr>
                        <a:t>full of</a:t>
                      </a:r>
                      <a:r>
                        <a:rPr sz="1100" spc="-25" dirty="0">
                          <a:solidFill>
                            <a:srgbClr val="231F20"/>
                          </a:solidFill>
                          <a:latin typeface="Droid Sans"/>
                          <a:cs typeface="Droid Sans"/>
                        </a:rPr>
                        <a:t> </a:t>
                      </a:r>
                      <a:r>
                        <a:rPr sz="1100" spc="-5" dirty="0">
                          <a:solidFill>
                            <a:srgbClr val="231F20"/>
                          </a:solidFill>
                          <a:latin typeface="Droid Sans"/>
                          <a:cs typeface="Droid Sans"/>
                        </a:rPr>
                        <a:t>strangers</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4"/>
                  </a:ext>
                </a:extLst>
              </a:tr>
              <a:tr h="235483">
                <a:tc>
                  <a:txBody>
                    <a:bodyPr/>
                    <a:lstStyle/>
                    <a:p>
                      <a:pPr marL="50165">
                        <a:lnSpc>
                          <a:spcPct val="100000"/>
                        </a:lnSpc>
                        <a:spcBef>
                          <a:spcPts val="250"/>
                        </a:spcBef>
                      </a:pPr>
                      <a:r>
                        <a:rPr sz="1100" dirty="0">
                          <a:solidFill>
                            <a:srgbClr val="231F20"/>
                          </a:solidFill>
                          <a:latin typeface="Droid Sans"/>
                          <a:cs typeface="Droid Sans"/>
                        </a:rPr>
                        <a:t>When people </a:t>
                      </a:r>
                      <a:r>
                        <a:rPr sz="1100" dirty="0" err="1">
                          <a:solidFill>
                            <a:srgbClr val="231F20"/>
                          </a:solidFill>
                          <a:latin typeface="Droid Sans"/>
                          <a:cs typeface="Droid Sans"/>
                        </a:rPr>
                        <a:t>criticise</a:t>
                      </a:r>
                      <a:r>
                        <a:rPr sz="1100" spc="-10" dirty="0">
                          <a:solidFill>
                            <a:srgbClr val="231F20"/>
                          </a:solidFill>
                          <a:latin typeface="Droid Sans"/>
                          <a:cs typeface="Droid Sans"/>
                        </a:rPr>
                        <a:t> </a:t>
                      </a:r>
                      <a:r>
                        <a:rPr sz="1100" dirty="0">
                          <a:solidFill>
                            <a:srgbClr val="231F20"/>
                          </a:solidFill>
                          <a:latin typeface="Droid Sans"/>
                          <a:cs typeface="Droid Sans"/>
                        </a:rPr>
                        <a:t>me</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5"/>
                  </a:ext>
                </a:extLst>
              </a:tr>
              <a:tr h="235483">
                <a:tc>
                  <a:txBody>
                    <a:bodyPr/>
                    <a:lstStyle/>
                    <a:p>
                      <a:pPr marL="50165">
                        <a:lnSpc>
                          <a:spcPct val="100000"/>
                        </a:lnSpc>
                        <a:spcBef>
                          <a:spcPts val="250"/>
                        </a:spcBef>
                      </a:pPr>
                      <a:r>
                        <a:rPr sz="1100" dirty="0">
                          <a:solidFill>
                            <a:srgbClr val="231F20"/>
                          </a:solidFill>
                          <a:latin typeface="Droid Sans"/>
                          <a:cs typeface="Droid Sans"/>
                        </a:rPr>
                        <a:t>Giving </a:t>
                      </a:r>
                      <a:r>
                        <a:rPr sz="1100" spc="-5" dirty="0">
                          <a:solidFill>
                            <a:srgbClr val="231F20"/>
                          </a:solidFill>
                          <a:latin typeface="Droid Sans"/>
                          <a:cs typeface="Droid Sans"/>
                        </a:rPr>
                        <a:t>someone </a:t>
                      </a:r>
                      <a:r>
                        <a:rPr sz="1100" dirty="0">
                          <a:solidFill>
                            <a:srgbClr val="231F20"/>
                          </a:solidFill>
                          <a:latin typeface="Droid Sans"/>
                          <a:cs typeface="Droid Sans"/>
                        </a:rPr>
                        <a:t>a</a:t>
                      </a:r>
                      <a:r>
                        <a:rPr sz="1100" spc="-15" dirty="0">
                          <a:solidFill>
                            <a:srgbClr val="231F20"/>
                          </a:solidFill>
                          <a:latin typeface="Droid Sans"/>
                          <a:cs typeface="Droid Sans"/>
                        </a:rPr>
                        <a:t> </a:t>
                      </a:r>
                      <a:r>
                        <a:rPr sz="1100" dirty="0">
                          <a:solidFill>
                            <a:srgbClr val="231F20"/>
                          </a:solidFill>
                          <a:latin typeface="Droid Sans"/>
                          <a:cs typeface="Droid Sans"/>
                        </a:rPr>
                        <a:t>compliment</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6"/>
                  </a:ext>
                </a:extLst>
              </a:tr>
              <a:tr h="235483">
                <a:tc>
                  <a:txBody>
                    <a:bodyPr/>
                    <a:lstStyle/>
                    <a:p>
                      <a:pPr marL="50165">
                        <a:lnSpc>
                          <a:spcPct val="100000"/>
                        </a:lnSpc>
                        <a:spcBef>
                          <a:spcPts val="250"/>
                        </a:spcBef>
                      </a:pPr>
                      <a:r>
                        <a:rPr sz="1100" spc="-15" dirty="0">
                          <a:solidFill>
                            <a:srgbClr val="231F20"/>
                          </a:solidFill>
                          <a:latin typeface="Droid Sans"/>
                          <a:cs typeface="Droid Sans"/>
                        </a:rPr>
                        <a:t>Telling </a:t>
                      </a:r>
                      <a:r>
                        <a:rPr sz="1100" spc="-5" dirty="0">
                          <a:solidFill>
                            <a:srgbClr val="231F20"/>
                          </a:solidFill>
                          <a:latin typeface="Droid Sans"/>
                          <a:cs typeface="Droid Sans"/>
                        </a:rPr>
                        <a:t>someone </a:t>
                      </a:r>
                      <a:r>
                        <a:rPr sz="1100" dirty="0">
                          <a:solidFill>
                            <a:srgbClr val="231F20"/>
                          </a:solidFill>
                          <a:latin typeface="Droid Sans"/>
                          <a:cs typeface="Droid Sans"/>
                        </a:rPr>
                        <a:t>that I </a:t>
                      </a:r>
                      <a:r>
                        <a:rPr sz="1100" spc="-5" dirty="0">
                          <a:solidFill>
                            <a:srgbClr val="231F20"/>
                          </a:solidFill>
                          <a:latin typeface="Droid Sans"/>
                          <a:cs typeface="Droid Sans"/>
                        </a:rPr>
                        <a:t>feel</a:t>
                      </a:r>
                      <a:r>
                        <a:rPr sz="1100" spc="-10" dirty="0">
                          <a:solidFill>
                            <a:srgbClr val="231F20"/>
                          </a:solidFill>
                          <a:latin typeface="Droid Sans"/>
                          <a:cs typeface="Droid Sans"/>
                        </a:rPr>
                        <a:t> </a:t>
                      </a:r>
                      <a:r>
                        <a:rPr sz="1100" dirty="0">
                          <a:solidFill>
                            <a:srgbClr val="231F20"/>
                          </a:solidFill>
                          <a:latin typeface="Droid Sans"/>
                          <a:cs typeface="Droid Sans"/>
                        </a:rPr>
                        <a:t>hurt</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7"/>
                  </a:ext>
                </a:extLst>
              </a:tr>
              <a:tr h="235483">
                <a:tc>
                  <a:txBody>
                    <a:bodyPr/>
                    <a:lstStyle/>
                    <a:p>
                      <a:pPr marL="50165">
                        <a:lnSpc>
                          <a:spcPct val="100000"/>
                        </a:lnSpc>
                        <a:spcBef>
                          <a:spcPts val="250"/>
                        </a:spcBef>
                      </a:pPr>
                      <a:r>
                        <a:rPr sz="1100" dirty="0">
                          <a:solidFill>
                            <a:srgbClr val="231F20"/>
                          </a:solidFill>
                          <a:latin typeface="Droid Sans"/>
                          <a:cs typeface="Droid Sans"/>
                        </a:rPr>
                        <a:t>Giving myself</a:t>
                      </a:r>
                      <a:r>
                        <a:rPr sz="1100" spc="-5" dirty="0">
                          <a:solidFill>
                            <a:srgbClr val="231F20"/>
                          </a:solidFill>
                          <a:latin typeface="Droid Sans"/>
                          <a:cs typeface="Droid Sans"/>
                        </a:rPr>
                        <a:t> praise</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8"/>
                  </a:ext>
                </a:extLst>
              </a:tr>
              <a:tr h="235484">
                <a:tc>
                  <a:txBody>
                    <a:bodyPr/>
                    <a:lstStyle/>
                    <a:p>
                      <a:pPr marL="50165">
                        <a:lnSpc>
                          <a:spcPct val="100000"/>
                        </a:lnSpc>
                        <a:spcBef>
                          <a:spcPts val="250"/>
                        </a:spcBef>
                      </a:pPr>
                      <a:r>
                        <a:rPr sz="1100" spc="-5" dirty="0">
                          <a:solidFill>
                            <a:srgbClr val="231F20"/>
                          </a:solidFill>
                          <a:latin typeface="Droid Sans"/>
                          <a:cs typeface="Droid Sans"/>
                        </a:rPr>
                        <a:t>Standing </a:t>
                      </a:r>
                      <a:r>
                        <a:rPr sz="1100" dirty="0">
                          <a:solidFill>
                            <a:srgbClr val="231F20"/>
                          </a:solidFill>
                          <a:latin typeface="Droid Sans"/>
                          <a:cs typeface="Droid Sans"/>
                        </a:rPr>
                        <a:t>up </a:t>
                      </a:r>
                      <a:r>
                        <a:rPr sz="1100" spc="-5" dirty="0">
                          <a:solidFill>
                            <a:srgbClr val="231F20"/>
                          </a:solidFill>
                          <a:latin typeface="Droid Sans"/>
                          <a:cs typeface="Droid Sans"/>
                        </a:rPr>
                        <a:t>for </a:t>
                      </a:r>
                      <a:r>
                        <a:rPr sz="1100" dirty="0">
                          <a:solidFill>
                            <a:srgbClr val="231F20"/>
                          </a:solidFill>
                          <a:latin typeface="Droid Sans"/>
                          <a:cs typeface="Droid Sans"/>
                        </a:rPr>
                        <a:t>my point </a:t>
                      </a:r>
                      <a:r>
                        <a:rPr sz="1100" spc="-5" dirty="0">
                          <a:solidFill>
                            <a:srgbClr val="231F20"/>
                          </a:solidFill>
                          <a:latin typeface="Droid Sans"/>
                          <a:cs typeface="Droid Sans"/>
                        </a:rPr>
                        <a:t>of</a:t>
                      </a:r>
                      <a:r>
                        <a:rPr sz="1100" spc="-20" dirty="0">
                          <a:solidFill>
                            <a:srgbClr val="231F20"/>
                          </a:solidFill>
                          <a:latin typeface="Droid Sans"/>
                          <a:cs typeface="Droid Sans"/>
                        </a:rPr>
                        <a:t> </a:t>
                      </a:r>
                      <a:r>
                        <a:rPr sz="1100" dirty="0">
                          <a:solidFill>
                            <a:srgbClr val="231F20"/>
                          </a:solidFill>
                          <a:latin typeface="Droid Sans"/>
                          <a:cs typeface="Droid Sans"/>
                        </a:rPr>
                        <a:t>view</a:t>
                      </a:r>
                      <a:endParaRPr sz="110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09"/>
                  </a:ext>
                </a:extLst>
              </a:tr>
              <a:tr h="235483">
                <a:tc>
                  <a:txBody>
                    <a:bodyPr/>
                    <a:lstStyle/>
                    <a:p>
                      <a:pPr marL="50165">
                        <a:lnSpc>
                          <a:spcPct val="100000"/>
                        </a:lnSpc>
                        <a:spcBef>
                          <a:spcPts val="250"/>
                        </a:spcBef>
                      </a:pPr>
                      <a:r>
                        <a:rPr sz="1100" dirty="0">
                          <a:solidFill>
                            <a:srgbClr val="231F20"/>
                          </a:solidFill>
                          <a:latin typeface="Droid Sans"/>
                          <a:cs typeface="Droid Sans"/>
                        </a:rPr>
                        <a:t>Asking </a:t>
                      </a:r>
                      <a:r>
                        <a:rPr sz="1100" spc="-5" dirty="0">
                          <a:solidFill>
                            <a:srgbClr val="231F20"/>
                          </a:solidFill>
                          <a:latin typeface="Droid Sans"/>
                          <a:cs typeface="Droid Sans"/>
                        </a:rPr>
                        <a:t>for </a:t>
                      </a:r>
                      <a:r>
                        <a:rPr sz="1100" dirty="0">
                          <a:solidFill>
                            <a:srgbClr val="231F20"/>
                          </a:solidFill>
                          <a:latin typeface="Droid Sans"/>
                          <a:cs typeface="Droid Sans"/>
                        </a:rPr>
                        <a:t>help </a:t>
                      </a:r>
                      <a:r>
                        <a:rPr sz="1100" spc="-5" dirty="0">
                          <a:solidFill>
                            <a:srgbClr val="231F20"/>
                          </a:solidFill>
                          <a:latin typeface="Droid Sans"/>
                          <a:cs typeface="Droid Sans"/>
                        </a:rPr>
                        <a:t>from </a:t>
                      </a:r>
                      <a:r>
                        <a:rPr sz="1100" dirty="0">
                          <a:solidFill>
                            <a:srgbClr val="231F20"/>
                          </a:solidFill>
                          <a:latin typeface="Droid Sans"/>
                          <a:cs typeface="Droid Sans"/>
                        </a:rPr>
                        <a:t>a</a:t>
                      </a:r>
                      <a:r>
                        <a:rPr sz="1100" spc="-10" dirty="0">
                          <a:solidFill>
                            <a:srgbClr val="231F20"/>
                          </a:solidFill>
                          <a:latin typeface="Droid Sans"/>
                          <a:cs typeface="Droid Sans"/>
                        </a:rPr>
                        <a:t> </a:t>
                      </a:r>
                      <a:r>
                        <a:rPr sz="1100" dirty="0">
                          <a:solidFill>
                            <a:srgbClr val="231F20"/>
                          </a:solidFill>
                          <a:latin typeface="Droid Sans"/>
                          <a:cs typeface="Droid Sans"/>
                        </a:rPr>
                        <a:t>teacher</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10"/>
                  </a:ext>
                </a:extLst>
              </a:tr>
              <a:tr h="235483">
                <a:tc>
                  <a:txBody>
                    <a:bodyPr/>
                    <a:lstStyle/>
                    <a:p>
                      <a:pPr marL="50165">
                        <a:lnSpc>
                          <a:spcPct val="100000"/>
                        </a:lnSpc>
                        <a:spcBef>
                          <a:spcPts val="250"/>
                        </a:spcBef>
                      </a:pPr>
                      <a:r>
                        <a:rPr sz="1100" spc="-15" dirty="0">
                          <a:solidFill>
                            <a:srgbClr val="231F20"/>
                          </a:solidFill>
                          <a:latin typeface="Droid Sans"/>
                          <a:cs typeface="Droid Sans"/>
                        </a:rPr>
                        <a:t>Telling </a:t>
                      </a:r>
                      <a:r>
                        <a:rPr sz="1100" spc="-5" dirty="0">
                          <a:solidFill>
                            <a:srgbClr val="231F20"/>
                          </a:solidFill>
                          <a:latin typeface="Droid Sans"/>
                          <a:cs typeface="Droid Sans"/>
                        </a:rPr>
                        <a:t>someone </a:t>
                      </a:r>
                      <a:r>
                        <a:rPr sz="1100" spc="5" dirty="0">
                          <a:solidFill>
                            <a:srgbClr val="231F20"/>
                          </a:solidFill>
                          <a:latin typeface="Droid Sans"/>
                          <a:cs typeface="Droid Sans"/>
                        </a:rPr>
                        <a:t>I’m</a:t>
                      </a:r>
                      <a:r>
                        <a:rPr sz="1100" spc="-5" dirty="0">
                          <a:solidFill>
                            <a:srgbClr val="231F20"/>
                          </a:solidFill>
                          <a:latin typeface="Droid Sans"/>
                          <a:cs typeface="Droid Sans"/>
                        </a:rPr>
                        <a:t> </a:t>
                      </a:r>
                      <a:r>
                        <a:rPr sz="1100" dirty="0">
                          <a:solidFill>
                            <a:srgbClr val="231F20"/>
                          </a:solidFill>
                          <a:latin typeface="Droid Sans"/>
                          <a:cs typeface="Droid Sans"/>
                        </a:rPr>
                        <a:t>annoyed</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11"/>
                  </a:ext>
                </a:extLst>
              </a:tr>
              <a:tr h="235483">
                <a:tc>
                  <a:txBody>
                    <a:bodyPr/>
                    <a:lstStyle/>
                    <a:p>
                      <a:pPr marL="50165">
                        <a:lnSpc>
                          <a:spcPct val="100000"/>
                        </a:lnSpc>
                        <a:spcBef>
                          <a:spcPts val="250"/>
                        </a:spcBef>
                      </a:pPr>
                      <a:r>
                        <a:rPr sz="1100" spc="-5" dirty="0">
                          <a:solidFill>
                            <a:srgbClr val="231F20"/>
                          </a:solidFill>
                          <a:latin typeface="Droid Sans"/>
                          <a:cs typeface="Droid Sans"/>
                        </a:rPr>
                        <a:t>Saying </a:t>
                      </a:r>
                      <a:r>
                        <a:rPr sz="1100" dirty="0">
                          <a:solidFill>
                            <a:srgbClr val="231F20"/>
                          </a:solidFill>
                          <a:latin typeface="Droid Sans"/>
                          <a:cs typeface="Droid Sans"/>
                        </a:rPr>
                        <a:t>‘no’ / turning down a</a:t>
                      </a:r>
                      <a:r>
                        <a:rPr sz="1100" spc="-35" dirty="0">
                          <a:solidFill>
                            <a:srgbClr val="231F20"/>
                          </a:solidFill>
                          <a:latin typeface="Droid Sans"/>
                          <a:cs typeface="Droid Sans"/>
                        </a:rPr>
                        <a:t> </a:t>
                      </a:r>
                      <a:r>
                        <a:rPr sz="1100" dirty="0">
                          <a:solidFill>
                            <a:srgbClr val="231F20"/>
                          </a:solidFill>
                          <a:latin typeface="Droid Sans"/>
                          <a:cs typeface="Droid Sans"/>
                        </a:rPr>
                        <a:t>request</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12"/>
                  </a:ext>
                </a:extLst>
              </a:tr>
              <a:tr h="235484">
                <a:tc>
                  <a:txBody>
                    <a:bodyPr/>
                    <a:lstStyle/>
                    <a:p>
                      <a:pPr marL="50165">
                        <a:lnSpc>
                          <a:spcPct val="100000"/>
                        </a:lnSpc>
                        <a:spcBef>
                          <a:spcPts val="250"/>
                        </a:spcBef>
                      </a:pPr>
                      <a:r>
                        <a:rPr sz="1100" spc="-5" dirty="0">
                          <a:solidFill>
                            <a:srgbClr val="231F20"/>
                          </a:solidFill>
                          <a:latin typeface="Droid Sans"/>
                          <a:cs typeface="Droid Sans"/>
                        </a:rPr>
                        <a:t>Making </a:t>
                      </a:r>
                      <a:r>
                        <a:rPr sz="1100" dirty="0">
                          <a:solidFill>
                            <a:srgbClr val="231F20"/>
                          </a:solidFill>
                          <a:latin typeface="Droid Sans"/>
                          <a:cs typeface="Droid Sans"/>
                        </a:rPr>
                        <a:t>a complaint</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0096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13"/>
                  </a:ext>
                </a:extLst>
              </a:tr>
              <a:tr h="235483">
                <a:tc>
                  <a:txBody>
                    <a:bodyPr/>
                    <a:lstStyle/>
                    <a:p>
                      <a:pPr marL="50165">
                        <a:lnSpc>
                          <a:spcPct val="100000"/>
                        </a:lnSpc>
                        <a:spcBef>
                          <a:spcPts val="250"/>
                        </a:spcBef>
                      </a:pPr>
                      <a:r>
                        <a:rPr sz="1100" dirty="0">
                          <a:solidFill>
                            <a:srgbClr val="231F20"/>
                          </a:solidFill>
                          <a:latin typeface="Droid Sans"/>
                          <a:cs typeface="Droid Sans"/>
                        </a:rPr>
                        <a:t>Asking </a:t>
                      </a:r>
                      <a:r>
                        <a:rPr sz="1100" spc="-5" dirty="0">
                          <a:solidFill>
                            <a:srgbClr val="231F20"/>
                          </a:solidFill>
                          <a:latin typeface="Droid Sans"/>
                          <a:cs typeface="Droid Sans"/>
                        </a:rPr>
                        <a:t>for </a:t>
                      </a:r>
                      <a:r>
                        <a:rPr sz="1100" dirty="0">
                          <a:solidFill>
                            <a:srgbClr val="231F20"/>
                          </a:solidFill>
                          <a:latin typeface="Droid Sans"/>
                          <a:cs typeface="Droid Sans"/>
                        </a:rPr>
                        <a:t>a</a:t>
                      </a:r>
                      <a:r>
                        <a:rPr sz="1100" spc="-5" dirty="0">
                          <a:solidFill>
                            <a:srgbClr val="231F20"/>
                          </a:solidFill>
                          <a:latin typeface="Droid Sans"/>
                          <a:cs typeface="Droid Sans"/>
                        </a:rPr>
                        <a:t> </a:t>
                      </a:r>
                      <a:r>
                        <a:rPr sz="1100" spc="-5" dirty="0" err="1">
                          <a:solidFill>
                            <a:srgbClr val="231F20"/>
                          </a:solidFill>
                          <a:latin typeface="Droid Sans"/>
                          <a:cs typeface="Droid Sans"/>
                        </a:rPr>
                        <a:t>favour</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14"/>
                  </a:ext>
                </a:extLst>
              </a:tr>
              <a:tr h="235483">
                <a:tc>
                  <a:txBody>
                    <a:bodyPr/>
                    <a:lstStyle/>
                    <a:p>
                      <a:pPr marL="50165">
                        <a:lnSpc>
                          <a:spcPct val="100000"/>
                        </a:lnSpc>
                        <a:spcBef>
                          <a:spcPts val="250"/>
                        </a:spcBef>
                      </a:pPr>
                      <a:r>
                        <a:rPr sz="1100" dirty="0">
                          <a:solidFill>
                            <a:srgbClr val="231F20"/>
                          </a:solidFill>
                          <a:latin typeface="Droid Sans"/>
                          <a:cs typeface="Droid Sans"/>
                        </a:rPr>
                        <a:t>Expressing an </a:t>
                      </a:r>
                      <a:r>
                        <a:rPr sz="1100" spc="-5" dirty="0">
                          <a:solidFill>
                            <a:srgbClr val="231F20"/>
                          </a:solidFill>
                          <a:latin typeface="Droid Sans"/>
                          <a:cs typeface="Droid Sans"/>
                        </a:rPr>
                        <a:t>opinion </a:t>
                      </a:r>
                      <a:r>
                        <a:rPr sz="1100" dirty="0">
                          <a:solidFill>
                            <a:srgbClr val="231F20"/>
                          </a:solidFill>
                          <a:latin typeface="Droid Sans"/>
                          <a:cs typeface="Droid Sans"/>
                        </a:rPr>
                        <a:t>in</a:t>
                      </a:r>
                      <a:r>
                        <a:rPr sz="1100" spc="-20" dirty="0">
                          <a:solidFill>
                            <a:srgbClr val="231F20"/>
                          </a:solidFill>
                          <a:latin typeface="Droid Sans"/>
                          <a:cs typeface="Droid Sans"/>
                        </a:rPr>
                        <a:t> </a:t>
                      </a:r>
                      <a:r>
                        <a:rPr sz="1100" dirty="0">
                          <a:solidFill>
                            <a:srgbClr val="231F20"/>
                          </a:solidFill>
                          <a:latin typeface="Droid Sans"/>
                          <a:cs typeface="Droid Sans"/>
                        </a:rPr>
                        <a:t>class</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15"/>
                  </a:ext>
                </a:extLst>
              </a:tr>
              <a:tr h="235483">
                <a:tc>
                  <a:txBody>
                    <a:bodyPr/>
                    <a:lstStyle/>
                    <a:p>
                      <a:pPr marL="50165">
                        <a:lnSpc>
                          <a:spcPct val="100000"/>
                        </a:lnSpc>
                        <a:spcBef>
                          <a:spcPts val="250"/>
                        </a:spcBef>
                      </a:pPr>
                      <a:r>
                        <a:rPr sz="1100" dirty="0">
                          <a:solidFill>
                            <a:srgbClr val="231F20"/>
                          </a:solidFill>
                          <a:latin typeface="Droid Sans"/>
                          <a:cs typeface="Droid Sans"/>
                        </a:rPr>
                        <a:t>Refusing to be put</a:t>
                      </a:r>
                      <a:r>
                        <a:rPr sz="1100" spc="-15" dirty="0">
                          <a:solidFill>
                            <a:srgbClr val="231F20"/>
                          </a:solidFill>
                          <a:latin typeface="Droid Sans"/>
                          <a:cs typeface="Droid Sans"/>
                        </a:rPr>
                        <a:t> </a:t>
                      </a:r>
                      <a:r>
                        <a:rPr sz="1100" dirty="0">
                          <a:solidFill>
                            <a:srgbClr val="231F20"/>
                          </a:solidFill>
                          <a:latin typeface="Droid Sans"/>
                          <a:cs typeface="Droid Sans"/>
                        </a:rPr>
                        <a:t>down</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16"/>
                  </a:ext>
                </a:extLst>
              </a:tr>
              <a:tr h="235483">
                <a:tc>
                  <a:txBody>
                    <a:bodyPr/>
                    <a:lstStyle/>
                    <a:p>
                      <a:pPr marL="50165">
                        <a:lnSpc>
                          <a:spcPct val="100000"/>
                        </a:lnSpc>
                        <a:spcBef>
                          <a:spcPts val="250"/>
                        </a:spcBef>
                      </a:pPr>
                      <a:r>
                        <a:rPr sz="1100" spc="-5" dirty="0">
                          <a:solidFill>
                            <a:srgbClr val="231F20"/>
                          </a:solidFill>
                          <a:latin typeface="Droid Sans"/>
                          <a:cs typeface="Droid Sans"/>
                        </a:rPr>
                        <a:t>Being </a:t>
                      </a:r>
                      <a:r>
                        <a:rPr sz="1100" dirty="0">
                          <a:solidFill>
                            <a:srgbClr val="231F20"/>
                          </a:solidFill>
                          <a:latin typeface="Droid Sans"/>
                          <a:cs typeface="Droid Sans"/>
                        </a:rPr>
                        <a:t>the centre </a:t>
                      </a:r>
                      <a:r>
                        <a:rPr sz="1100" spc="-5" dirty="0">
                          <a:solidFill>
                            <a:srgbClr val="231F20"/>
                          </a:solidFill>
                          <a:latin typeface="Droid Sans"/>
                          <a:cs typeface="Droid Sans"/>
                        </a:rPr>
                        <a:t>of </a:t>
                      </a:r>
                      <a:r>
                        <a:rPr sz="1100" dirty="0">
                          <a:solidFill>
                            <a:srgbClr val="231F20"/>
                          </a:solidFill>
                          <a:latin typeface="Droid Sans"/>
                          <a:cs typeface="Droid Sans"/>
                        </a:rPr>
                        <a:t>attention in a</a:t>
                      </a:r>
                      <a:r>
                        <a:rPr sz="1100" spc="-55" dirty="0">
                          <a:solidFill>
                            <a:srgbClr val="231F20"/>
                          </a:solidFill>
                          <a:latin typeface="Droid Sans"/>
                          <a:cs typeface="Droid Sans"/>
                        </a:rPr>
                        <a:t> </a:t>
                      </a:r>
                      <a:r>
                        <a:rPr sz="1100" spc="-5" dirty="0">
                          <a:solidFill>
                            <a:srgbClr val="231F20"/>
                          </a:solidFill>
                          <a:latin typeface="Droid Sans"/>
                          <a:cs typeface="Droid Sans"/>
                        </a:rPr>
                        <a:t>group</a:t>
                      </a: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128905">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R="121285" algn="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ct val="100000"/>
                        </a:lnSpc>
                        <a:spcBef>
                          <a:spcPts val="250"/>
                        </a:spcBef>
                      </a:pPr>
                      <a:endParaRPr sz="1100" dirty="0">
                        <a:latin typeface="Droid Sans"/>
                        <a:cs typeface="Droid Sans"/>
                      </a:endParaRPr>
                    </a:p>
                  </a:txBody>
                  <a:tcPr marL="0" marR="0" marT="29669" marB="0">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10017"/>
                  </a:ext>
                </a:extLst>
              </a:tr>
            </a:tbl>
          </a:graphicData>
        </a:graphic>
      </p:graphicFrame>
      <p:sp>
        <p:nvSpPr>
          <p:cNvPr id="6" name="object 6"/>
          <p:cNvSpPr txBox="1"/>
          <p:nvPr/>
        </p:nvSpPr>
        <p:spPr>
          <a:xfrm>
            <a:off x="519350" y="6353494"/>
            <a:ext cx="6323331" cy="196650"/>
          </a:xfrm>
          <a:prstGeom prst="rect">
            <a:avLst/>
          </a:prstGeom>
        </p:spPr>
        <p:txBody>
          <a:bodyPr vert="horz" wrap="square" lIns="0" tIns="11868" rIns="0" bIns="0" rtlCol="0">
            <a:spAutoFit/>
          </a:bodyPr>
          <a:lstStyle/>
          <a:p>
            <a:pPr marL="11868">
              <a:spcBef>
                <a:spcPts val="93"/>
              </a:spcBef>
            </a:pPr>
            <a:r>
              <a:rPr sz="1200" b="1" spc="-5" dirty="0">
                <a:solidFill>
                  <a:srgbClr val="231F20"/>
                </a:solidFill>
                <a:latin typeface="Droid Sans"/>
                <a:cs typeface="Droid Sans"/>
              </a:rPr>
              <a:t>In what type of </a:t>
            </a:r>
            <a:r>
              <a:rPr sz="1200" b="1" dirty="0">
                <a:solidFill>
                  <a:srgbClr val="231F20"/>
                </a:solidFill>
                <a:latin typeface="Droid Sans"/>
                <a:cs typeface="Droid Sans"/>
              </a:rPr>
              <a:t>situations do </a:t>
            </a:r>
            <a:r>
              <a:rPr sz="1200" b="1" spc="-5" dirty="0">
                <a:solidFill>
                  <a:srgbClr val="231F20"/>
                </a:solidFill>
                <a:latin typeface="Droid Sans"/>
                <a:cs typeface="Droid Sans"/>
              </a:rPr>
              <a:t>you find it </a:t>
            </a:r>
            <a:r>
              <a:rPr sz="1200" b="1" dirty="0">
                <a:solidFill>
                  <a:srgbClr val="231F20"/>
                </a:solidFill>
                <a:latin typeface="Droid Sans"/>
                <a:cs typeface="Droid Sans"/>
              </a:rPr>
              <a:t>most difficult </a:t>
            </a:r>
            <a:r>
              <a:rPr sz="1200" b="1" spc="-5" dirty="0">
                <a:solidFill>
                  <a:srgbClr val="231F20"/>
                </a:solidFill>
                <a:latin typeface="Droid Sans"/>
                <a:cs typeface="Droid Sans"/>
              </a:rPr>
              <a:t>to communicate</a:t>
            </a:r>
            <a:r>
              <a:rPr sz="1200" b="1" spc="-33" dirty="0">
                <a:solidFill>
                  <a:srgbClr val="231F20"/>
                </a:solidFill>
                <a:latin typeface="Droid Sans"/>
                <a:cs typeface="Droid Sans"/>
              </a:rPr>
              <a:t> </a:t>
            </a:r>
            <a:r>
              <a:rPr lang="en-US" sz="1200" b="1" spc="-5" dirty="0">
                <a:solidFill>
                  <a:srgbClr val="231F20"/>
                </a:solidFill>
                <a:latin typeface="Droid Sans"/>
                <a:cs typeface="Droid Sans"/>
              </a:rPr>
              <a:t>confidently?</a:t>
            </a:r>
            <a:endParaRPr sz="1200" dirty="0">
              <a:latin typeface="Droid Sans"/>
              <a:cs typeface="Droid Sans"/>
            </a:endParaRPr>
          </a:p>
        </p:txBody>
      </p:sp>
      <p:sp>
        <p:nvSpPr>
          <p:cNvPr id="41" name="Title 16">
            <a:extLst>
              <a:ext uri="{FF2B5EF4-FFF2-40B4-BE49-F238E27FC236}">
                <a16:creationId xmlns:a16="http://schemas.microsoft.com/office/drawing/2014/main" id="{E667F99F-1D3D-4220-BC28-04882DF314F6}"/>
              </a:ext>
            </a:extLst>
          </p:cNvPr>
          <p:cNvSpPr txBox="1">
            <a:spLocks/>
          </p:cNvSpPr>
          <p:nvPr/>
        </p:nvSpPr>
        <p:spPr>
          <a:xfrm>
            <a:off x="510497" y="546428"/>
            <a:ext cx="6604397" cy="492515"/>
          </a:xfrm>
          <a:prstGeom prst="rect">
            <a:avLst/>
          </a:prstGeom>
        </p:spPr>
        <p:txBody>
          <a:bodyPr vert="horz" lIns="0" tIns="0" rIns="0" bIns="0" rtlCol="0" anchor="t" anchorCtr="0">
            <a:noAutofit/>
          </a:bodyPr>
          <a:lst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a:lstStyle>
          <a:p>
            <a:r>
              <a:rPr lang="en-US" sz="2400" b="1" kern="0" spc="35" dirty="0">
                <a:solidFill>
                  <a:schemeClr val="accent2"/>
                </a:solidFill>
                <a:latin typeface="Londrina Solid Black"/>
                <a:cs typeface="Londrina Solid Black"/>
              </a:rPr>
              <a:t>Exercise: Communication audit</a:t>
            </a:r>
            <a:endParaRPr lang="en-US" sz="2400" i="1" kern="0" spc="35" dirty="0">
              <a:solidFill>
                <a:schemeClr val="accent2"/>
              </a:solidFill>
              <a:latin typeface="Londrina Solid" panose="02000506000000020003" pitchFamily="50" charset="0"/>
              <a:cs typeface="Londrina Solid Black"/>
            </a:endParaRPr>
          </a:p>
          <a:p>
            <a:pPr marL="12700" marR="5080">
              <a:lnSpc>
                <a:spcPts val="1400"/>
              </a:lnSpc>
              <a:spcBef>
                <a:spcPts val="370"/>
              </a:spcBef>
            </a:pPr>
            <a:r>
              <a:rPr lang="en-US" sz="1200" b="1" dirty="0">
                <a:solidFill>
                  <a:srgbClr val="2CACE1"/>
                </a:solidFill>
                <a:latin typeface="Droid Sans"/>
                <a:cs typeface="Droid Sans"/>
              </a:rPr>
              <a:t>Let’s see how comfortable you are using Confident Communication in different situations, and in which types of trigger situation you find it most difficult. </a:t>
            </a:r>
          </a:p>
          <a:p>
            <a:pPr marL="12700" marR="5080">
              <a:lnSpc>
                <a:spcPts val="1400"/>
              </a:lnSpc>
              <a:spcBef>
                <a:spcPts val="370"/>
              </a:spcBef>
            </a:pPr>
            <a:r>
              <a:rPr lang="en-US" sz="1200" dirty="0">
                <a:solidFill>
                  <a:srgbClr val="EE2A59"/>
                </a:solidFill>
                <a:latin typeface="Droid Sans"/>
                <a:cs typeface="Droid Sans"/>
              </a:rPr>
              <a:t>Rate </a:t>
            </a:r>
            <a:r>
              <a:rPr lang="en-US" sz="1200" spc="-5" dirty="0">
                <a:solidFill>
                  <a:srgbClr val="EE2A59"/>
                </a:solidFill>
                <a:latin typeface="Droid Sans"/>
                <a:cs typeface="Droid Sans"/>
              </a:rPr>
              <a:t>each situation listed below from </a:t>
            </a:r>
            <a:r>
              <a:rPr lang="en-US" sz="1200" dirty="0">
                <a:solidFill>
                  <a:srgbClr val="EE2A59"/>
                </a:solidFill>
                <a:latin typeface="Droid Sans"/>
                <a:cs typeface="Droid Sans"/>
              </a:rPr>
              <a:t>0 (extremely uncomfortable) to 10 (extremely</a:t>
            </a:r>
            <a:r>
              <a:rPr lang="en-US" sz="1200" spc="-23" dirty="0">
                <a:solidFill>
                  <a:srgbClr val="EE2A59"/>
                </a:solidFill>
                <a:latin typeface="Droid Sans"/>
                <a:cs typeface="Droid Sans"/>
              </a:rPr>
              <a:t> </a:t>
            </a:r>
            <a:r>
              <a:rPr lang="en-US" sz="1200" dirty="0">
                <a:solidFill>
                  <a:srgbClr val="EE2A59"/>
                </a:solidFill>
                <a:latin typeface="Droid Sans"/>
                <a:cs typeface="Droid Sans"/>
              </a:rPr>
              <a:t>comfortable) and then complete the questions afterwards.</a:t>
            </a:r>
            <a:endParaRPr lang="en-US" sz="1200" dirty="0">
              <a:latin typeface="Droid Sans"/>
              <a:cs typeface="Droid Sans"/>
            </a:endParaRPr>
          </a:p>
          <a:p>
            <a:pPr marL="12700" marR="5080">
              <a:lnSpc>
                <a:spcPts val="1400"/>
              </a:lnSpc>
              <a:spcBef>
                <a:spcPts val="370"/>
              </a:spcBef>
            </a:pPr>
            <a:endParaRPr lang="en-US" sz="1200" b="1" dirty="0">
              <a:latin typeface="Droid Sans"/>
              <a:cs typeface="Droid Sans"/>
            </a:endParaRPr>
          </a:p>
        </p:txBody>
      </p:sp>
      <p:sp>
        <p:nvSpPr>
          <p:cNvPr id="44" name="TextBox 43">
            <a:extLst>
              <a:ext uri="{FF2B5EF4-FFF2-40B4-BE49-F238E27FC236}">
                <a16:creationId xmlns:a16="http://schemas.microsoft.com/office/drawing/2014/main" id="{85722D32-DF9C-443D-A76C-8ADF194E97E9}"/>
              </a:ext>
            </a:extLst>
          </p:cNvPr>
          <p:cNvSpPr txBox="1"/>
          <p:nvPr/>
        </p:nvSpPr>
        <p:spPr>
          <a:xfrm>
            <a:off x="2724942" y="6627499"/>
            <a:ext cx="2124000" cy="1908000"/>
          </a:xfrm>
          <a:prstGeom prst="rect">
            <a:avLst/>
          </a:prstGeom>
          <a:solidFill>
            <a:schemeClr val="accent5">
              <a:lumMod val="20000"/>
              <a:lumOff val="80000"/>
            </a:schemeClr>
          </a:solidFill>
          <a:ln>
            <a:noFill/>
          </a:ln>
        </p:spPr>
        <p:txBody>
          <a:bodyPr wrap="square" rtlCol="0">
            <a:spAutoFit/>
          </a:bodyPr>
          <a:lstStyle/>
          <a:p>
            <a:r>
              <a:rPr lang="en-US" sz="1200" dirty="0">
                <a:latin typeface="Droid Sans" panose="020B0606030804020204" pitchFamily="34" charset="0"/>
                <a:ea typeface="Droid Sans" panose="020B0606030804020204" pitchFamily="34" charset="0"/>
                <a:cs typeface="Droid Sans" panose="020B0606030804020204" pitchFamily="34" charset="0"/>
              </a:rPr>
              <a:t>How do you tend to communicate in these situations?</a:t>
            </a: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45" name="TextBox 44">
            <a:extLst>
              <a:ext uri="{FF2B5EF4-FFF2-40B4-BE49-F238E27FC236}">
                <a16:creationId xmlns:a16="http://schemas.microsoft.com/office/drawing/2014/main" id="{0CF803DB-A8BB-4F21-9CB9-D048725EE6B4}"/>
              </a:ext>
            </a:extLst>
          </p:cNvPr>
          <p:cNvSpPr txBox="1"/>
          <p:nvPr/>
        </p:nvSpPr>
        <p:spPr>
          <a:xfrm>
            <a:off x="4931225" y="6627499"/>
            <a:ext cx="2124000" cy="1908000"/>
          </a:xfrm>
          <a:prstGeom prst="rect">
            <a:avLst/>
          </a:prstGeom>
          <a:solidFill>
            <a:schemeClr val="accent3">
              <a:lumMod val="20000"/>
              <a:lumOff val="80000"/>
            </a:schemeClr>
          </a:solidFill>
          <a:ln>
            <a:noFill/>
          </a:ln>
        </p:spPr>
        <p:txBody>
          <a:bodyPr wrap="square" rtlCol="0">
            <a:spAutoFit/>
          </a:bodyPr>
          <a:lstStyle/>
          <a:p>
            <a:r>
              <a:rPr lang="en-US" sz="1200" dirty="0">
                <a:latin typeface="Droid Sans" panose="020B0606030804020204" pitchFamily="34" charset="0"/>
                <a:ea typeface="Droid Sans" panose="020B0606030804020204" pitchFamily="34" charset="0"/>
                <a:cs typeface="Droid Sans" panose="020B0606030804020204" pitchFamily="34" charset="0"/>
              </a:rPr>
              <a:t>What is your self-talk (Pessimist or Judge) telling you?</a:t>
            </a: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46" name="TextBox 45">
            <a:extLst>
              <a:ext uri="{FF2B5EF4-FFF2-40B4-BE49-F238E27FC236}">
                <a16:creationId xmlns:a16="http://schemas.microsoft.com/office/drawing/2014/main" id="{E76289AC-1071-43DC-9FE4-E13C8E813F10}"/>
              </a:ext>
            </a:extLst>
          </p:cNvPr>
          <p:cNvSpPr txBox="1"/>
          <p:nvPr/>
        </p:nvSpPr>
        <p:spPr>
          <a:xfrm>
            <a:off x="518659" y="6627499"/>
            <a:ext cx="2124000" cy="1908000"/>
          </a:xfrm>
          <a:prstGeom prst="rect">
            <a:avLst/>
          </a:prstGeom>
          <a:solidFill>
            <a:schemeClr val="accent4">
              <a:lumMod val="20000"/>
              <a:lumOff val="80000"/>
            </a:schemeClr>
          </a:solidFill>
          <a:ln>
            <a:noFill/>
          </a:ln>
        </p:spPr>
        <p:txBody>
          <a:bodyPr wrap="square" rtlCol="0">
            <a:spAutoFit/>
          </a:bodyPr>
          <a:lstStyle/>
          <a:p>
            <a:r>
              <a:rPr lang="en-US" sz="1200" dirty="0">
                <a:latin typeface="Droid Sans" panose="020B0606030804020204" pitchFamily="34" charset="0"/>
                <a:ea typeface="Droid Sans" panose="020B0606030804020204" pitchFamily="34" charset="0"/>
                <a:cs typeface="Droid Sans" panose="020B0606030804020204" pitchFamily="34" charset="0"/>
              </a:rPr>
              <a:t>List your top three:</a:t>
            </a: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r>
              <a:rPr lang="en-US" sz="1200" dirty="0">
                <a:latin typeface="Droid Sans" panose="020B0606030804020204" pitchFamily="34" charset="0"/>
                <a:ea typeface="Droid Sans" panose="020B0606030804020204" pitchFamily="34" charset="0"/>
                <a:cs typeface="Droid Sans" panose="020B0606030804020204" pitchFamily="34" charset="0"/>
              </a:rPr>
              <a:t>1.</a:t>
            </a: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r>
              <a:rPr lang="en-US" sz="1200" dirty="0">
                <a:latin typeface="Droid Sans" panose="020B0606030804020204" pitchFamily="34" charset="0"/>
                <a:ea typeface="Droid Sans" panose="020B0606030804020204" pitchFamily="34" charset="0"/>
                <a:cs typeface="Droid Sans" panose="020B0606030804020204" pitchFamily="34" charset="0"/>
              </a:rPr>
              <a:t>2.</a:t>
            </a: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endParaRPr lang="en-US" sz="1200" dirty="0">
              <a:latin typeface="Droid Sans" panose="020B0606030804020204" pitchFamily="34" charset="0"/>
              <a:ea typeface="Droid Sans" panose="020B0606030804020204" pitchFamily="34" charset="0"/>
              <a:cs typeface="Droid Sans" panose="020B0606030804020204" pitchFamily="34" charset="0"/>
            </a:endParaRPr>
          </a:p>
          <a:p>
            <a:r>
              <a:rPr lang="en-US" sz="1200" dirty="0">
                <a:latin typeface="Droid Sans" panose="020B0606030804020204" pitchFamily="34" charset="0"/>
                <a:ea typeface="Droid Sans" panose="020B0606030804020204" pitchFamily="34" charset="0"/>
                <a:cs typeface="Droid Sans" panose="020B0606030804020204" pitchFamily="34" charset="0"/>
              </a:rPr>
              <a:t>3.</a:t>
            </a:r>
          </a:p>
        </p:txBody>
      </p:sp>
      <p:sp>
        <p:nvSpPr>
          <p:cNvPr id="52" name="Rectangle 51">
            <a:extLst>
              <a:ext uri="{FF2B5EF4-FFF2-40B4-BE49-F238E27FC236}">
                <a16:creationId xmlns:a16="http://schemas.microsoft.com/office/drawing/2014/main" id="{1290A703-29B6-4229-B01C-A13E944FC0A3}"/>
              </a:ext>
            </a:extLst>
          </p:cNvPr>
          <p:cNvSpPr/>
          <p:nvPr/>
        </p:nvSpPr>
        <p:spPr>
          <a:xfrm>
            <a:off x="498081" y="8812589"/>
            <a:ext cx="6572569" cy="136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peech Bubble: Oval 50">
            <a:extLst>
              <a:ext uri="{FF2B5EF4-FFF2-40B4-BE49-F238E27FC236}">
                <a16:creationId xmlns:a16="http://schemas.microsoft.com/office/drawing/2014/main" id="{64B0D850-8114-4D3F-B81B-0CEE5B482E6B}"/>
              </a:ext>
            </a:extLst>
          </p:cNvPr>
          <p:cNvSpPr/>
          <p:nvPr/>
        </p:nvSpPr>
        <p:spPr>
          <a:xfrm>
            <a:off x="647697" y="9202058"/>
            <a:ext cx="1244010" cy="709868"/>
          </a:xfrm>
          <a:prstGeom prst="wedgeEllipseCallout">
            <a:avLst>
              <a:gd name="adj1" fmla="val 27030"/>
              <a:gd name="adj2" fmla="val 72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Droid Sans" panose="020B0606030804020204" pitchFamily="34" charset="0"/>
                <a:ea typeface="Droid Sans" panose="020B0606030804020204" pitchFamily="34" charset="0"/>
                <a:cs typeface="Droid Sans" panose="020B0606030804020204" pitchFamily="34" charset="0"/>
              </a:rPr>
              <a:t>Can’t you take a joke?</a:t>
            </a:r>
          </a:p>
        </p:txBody>
      </p:sp>
      <p:sp>
        <p:nvSpPr>
          <p:cNvPr id="47" name="TextBox 46">
            <a:extLst>
              <a:ext uri="{FF2B5EF4-FFF2-40B4-BE49-F238E27FC236}">
                <a16:creationId xmlns:a16="http://schemas.microsoft.com/office/drawing/2014/main" id="{A9EACF5D-8E2B-4867-853D-0AD89B5C1D78}"/>
              </a:ext>
            </a:extLst>
          </p:cNvPr>
          <p:cNvSpPr txBox="1"/>
          <p:nvPr/>
        </p:nvSpPr>
        <p:spPr>
          <a:xfrm>
            <a:off x="2291255" y="8881812"/>
            <a:ext cx="4726230" cy="1277273"/>
          </a:xfrm>
          <a:prstGeom prst="rect">
            <a:avLst/>
          </a:prstGeom>
          <a:noFill/>
        </p:spPr>
        <p:txBody>
          <a:bodyPr wrap="square" rtlCol="0">
            <a:spAutoFit/>
          </a:bodyPr>
          <a:lstStyle/>
          <a:p>
            <a:r>
              <a:rPr lang="en-US" sz="1100" dirty="0">
                <a:latin typeface="Droid Sans" panose="020B0606030804020204" pitchFamily="34" charset="0"/>
                <a:ea typeface="Droid Sans" panose="020B0606030804020204" pitchFamily="34" charset="0"/>
                <a:cs typeface="Droid Sans" panose="020B0606030804020204" pitchFamily="34" charset="0"/>
              </a:rPr>
              <a:t>There is a fourth, unhelpful communication style. </a:t>
            </a:r>
            <a:r>
              <a:rPr lang="en-US" sz="1100" dirty="0">
                <a:latin typeface="Verdana" panose="020B0604030504040204" pitchFamily="34" charset="0"/>
                <a:ea typeface="Verdana" panose="020B0604030504040204" pitchFamily="34" charset="0"/>
                <a:cs typeface="Droid Sans" panose="020B0806030804020204" pitchFamily="34" charset="0"/>
              </a:rPr>
              <a:t>Passive-aggression is </a:t>
            </a:r>
            <a:r>
              <a:rPr lang="en-US" sz="1100" dirty="0" err="1">
                <a:latin typeface="Verdana" panose="020B0604030504040204" pitchFamily="34" charset="0"/>
                <a:ea typeface="Verdana" panose="020B0604030504040204" pitchFamily="34" charset="0"/>
                <a:cs typeface="Droid Sans" panose="020B0806030804020204" pitchFamily="34" charset="0"/>
              </a:rPr>
              <a:t>characterised</a:t>
            </a:r>
            <a:r>
              <a:rPr lang="en-US" sz="1100" dirty="0">
                <a:latin typeface="Verdana" panose="020B0604030504040204" pitchFamily="34" charset="0"/>
                <a:ea typeface="Verdana" panose="020B0604030504040204" pitchFamily="34" charset="0"/>
                <a:cs typeface="Droid Sans" panose="020B0806030804020204" pitchFamily="34" charset="0"/>
              </a:rPr>
              <a:t> by </a:t>
            </a:r>
            <a:r>
              <a:rPr lang="en-US" sz="1100" b="1" dirty="0">
                <a:latin typeface="Verdana" panose="020B0604030504040204" pitchFamily="34" charset="0"/>
                <a:ea typeface="Verdana" panose="020B0604030504040204" pitchFamily="34" charset="0"/>
                <a:cs typeface="Droid Sans" panose="020B0806030804020204" pitchFamily="34" charset="0"/>
              </a:rPr>
              <a:t>being aggressive, but in a quieter, less obvious way.  </a:t>
            </a:r>
            <a:r>
              <a:rPr lang="en-US" sz="1100" dirty="0">
                <a:latin typeface="Verdana" panose="020B0604030504040204" pitchFamily="34" charset="0"/>
                <a:ea typeface="Verdana" panose="020B0604030504040204" pitchFamily="34" charset="0"/>
                <a:cs typeface="Droid Sans" panose="020B0806030804020204" pitchFamily="34" charset="0"/>
              </a:rPr>
              <a:t>It can include things like being sarcastic or sulky, acting stubborn, talking behind someone’s back, starting </a:t>
            </a:r>
            <a:r>
              <a:rPr lang="en-US" sz="1100" dirty="0" err="1">
                <a:latin typeface="Verdana" panose="020B0604030504040204" pitchFamily="34" charset="0"/>
                <a:ea typeface="Verdana" panose="020B0604030504040204" pitchFamily="34" charset="0"/>
                <a:cs typeface="Droid Sans" panose="020B0806030804020204" pitchFamily="34" charset="0"/>
              </a:rPr>
              <a:t>rumours</a:t>
            </a:r>
            <a:r>
              <a:rPr lang="en-US" sz="1100" dirty="0">
                <a:latin typeface="Verdana" panose="020B0604030504040204" pitchFamily="34" charset="0"/>
                <a:ea typeface="Verdana" panose="020B0604030504040204" pitchFamily="34" charset="0"/>
                <a:cs typeface="Droid Sans" panose="020B0806030804020204" pitchFamily="34" charset="0"/>
              </a:rPr>
              <a:t>, saying something rude with a smile on your face, or ignoring someone.  ‘Fine. Whatever!’ and ‘Can’t you take a joke?’ are classic examples of a passive aggressive response.</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53" name="Rectangle 52">
            <a:extLst>
              <a:ext uri="{FF2B5EF4-FFF2-40B4-BE49-F238E27FC236}">
                <a16:creationId xmlns:a16="http://schemas.microsoft.com/office/drawing/2014/main" id="{D0DD2DD8-C30C-47E7-9E7D-7CD5659EC662}"/>
              </a:ext>
            </a:extLst>
          </p:cNvPr>
          <p:cNvSpPr/>
          <p:nvPr/>
        </p:nvSpPr>
        <p:spPr>
          <a:xfrm>
            <a:off x="528679" y="8878521"/>
            <a:ext cx="1693092" cy="292388"/>
          </a:xfrm>
          <a:prstGeom prst="rect">
            <a:avLst/>
          </a:prstGeom>
        </p:spPr>
        <p:txBody>
          <a:bodyPr wrap="none">
            <a:spAutoFit/>
          </a:bodyPr>
          <a:lstStyle/>
          <a:p>
            <a:r>
              <a:rPr lang="en-US" sz="1300" b="1" dirty="0">
                <a:solidFill>
                  <a:srgbClr val="5F176C"/>
                </a:solidFill>
                <a:latin typeface="Droid Sans"/>
                <a:cs typeface="Droid Sans"/>
              </a:rPr>
              <a:t>Passive-aggression</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5">
            <a:extLst>
              <a:ext uri="{FF2B5EF4-FFF2-40B4-BE49-F238E27FC236}">
                <a16:creationId xmlns:a16="http://schemas.microsoft.com/office/drawing/2014/main" id="{21D46A88-BC83-419E-B983-610F89AB74D5}"/>
              </a:ext>
            </a:extLst>
          </p:cNvPr>
          <p:cNvSpPr/>
          <p:nvPr/>
        </p:nvSpPr>
        <p:spPr>
          <a:xfrm>
            <a:off x="6155986" y="7622893"/>
            <a:ext cx="924578" cy="975752"/>
          </a:xfrm>
          <a:prstGeom prst="rect">
            <a:avLst/>
          </a:prstGeom>
          <a:blipFill>
            <a:blip r:embed="rId3" cstate="print"/>
            <a:stretch>
              <a:fillRect/>
            </a:stretch>
          </a:blipFill>
        </p:spPr>
        <p:txBody>
          <a:bodyPr wrap="square" lIns="0" tIns="0" rIns="0" bIns="0" rtlCol="0"/>
          <a:lstStyle/>
          <a:p>
            <a:endParaRPr/>
          </a:p>
        </p:txBody>
      </p:sp>
      <p:sp>
        <p:nvSpPr>
          <p:cNvPr id="42" name="Rectangle: Rounded Corners 41">
            <a:extLst>
              <a:ext uri="{FF2B5EF4-FFF2-40B4-BE49-F238E27FC236}">
                <a16:creationId xmlns:a16="http://schemas.microsoft.com/office/drawing/2014/main" id="{893AF6F1-07E2-4F94-8759-82C11BE485AA}"/>
              </a:ext>
            </a:extLst>
          </p:cNvPr>
          <p:cNvSpPr/>
          <p:nvPr/>
        </p:nvSpPr>
        <p:spPr>
          <a:xfrm rot="21600000">
            <a:off x="517601" y="7681090"/>
            <a:ext cx="4952006" cy="2813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 name="object 3"/>
          <p:cNvSpPr txBox="1">
            <a:spLocks noGrp="1"/>
          </p:cNvSpPr>
          <p:nvPr>
            <p:ph type="title"/>
          </p:nvPr>
        </p:nvSpPr>
        <p:spPr>
          <a:xfrm>
            <a:off x="503238" y="500866"/>
            <a:ext cx="5694627" cy="381316"/>
          </a:xfrm>
          <a:prstGeom prst="rect">
            <a:avLst/>
          </a:prstGeom>
        </p:spPr>
        <p:txBody>
          <a:bodyPr vert="horz" wrap="square" lIns="0" tIns="11868" rIns="0" bIns="0" rtlCol="0" anchor="t" anchorCtr="0">
            <a:spAutoFit/>
          </a:bodyPr>
          <a:lstStyle/>
          <a:p>
            <a:pPr marL="11868">
              <a:lnSpc>
                <a:spcPct val="100000"/>
              </a:lnSpc>
              <a:spcBef>
                <a:spcPts val="93"/>
              </a:spcBef>
            </a:pPr>
            <a:r>
              <a:rPr lang="en-US" sz="2400" b="1" kern="0" spc="35" dirty="0">
                <a:solidFill>
                  <a:schemeClr val="accent2"/>
                </a:solidFill>
                <a:latin typeface="Londrina Solid Black"/>
                <a:cs typeface="Londrina Solid Black"/>
              </a:rPr>
              <a:t>Exercise: </a:t>
            </a:r>
            <a:r>
              <a:rPr sz="2400" b="1" spc="56" dirty="0">
                <a:solidFill>
                  <a:schemeClr val="accent2"/>
                </a:solidFill>
                <a:latin typeface="Londrina Solid Black"/>
                <a:cs typeface="Londrina Solid Black"/>
              </a:rPr>
              <a:t>Switching </a:t>
            </a:r>
            <a:r>
              <a:rPr sz="2400" b="1" spc="33" dirty="0">
                <a:solidFill>
                  <a:schemeClr val="accent2"/>
                </a:solidFill>
                <a:latin typeface="Londrina Solid Black"/>
                <a:cs typeface="Londrina Solid Black"/>
              </a:rPr>
              <a:t>to </a:t>
            </a:r>
            <a:r>
              <a:rPr lang="en-US" sz="2400" b="1" spc="51" dirty="0">
                <a:solidFill>
                  <a:schemeClr val="accent2"/>
                </a:solidFill>
                <a:latin typeface="Londrina Solid Black"/>
                <a:cs typeface="Londrina Solid Black"/>
              </a:rPr>
              <a:t>confident</a:t>
            </a:r>
            <a:r>
              <a:rPr sz="2400" b="1" spc="201" dirty="0">
                <a:solidFill>
                  <a:schemeClr val="accent2"/>
                </a:solidFill>
                <a:latin typeface="Londrina Solid Black"/>
                <a:cs typeface="Londrina Solid Black"/>
              </a:rPr>
              <a:t> </a:t>
            </a:r>
            <a:r>
              <a:rPr sz="2400" b="1" spc="65" dirty="0">
                <a:solidFill>
                  <a:schemeClr val="accent2"/>
                </a:solidFill>
                <a:latin typeface="Londrina Solid Black"/>
                <a:cs typeface="Londrina Solid Black"/>
              </a:rPr>
              <a:t>language</a:t>
            </a:r>
            <a:endParaRPr sz="2400" dirty="0">
              <a:solidFill>
                <a:schemeClr val="accent2"/>
              </a:solidFill>
              <a:latin typeface="Londrina Solid Black"/>
              <a:cs typeface="Londrina Solid Black"/>
            </a:endParaRPr>
          </a:p>
        </p:txBody>
      </p:sp>
      <p:sp>
        <p:nvSpPr>
          <p:cNvPr id="4" name="object 4"/>
          <p:cNvSpPr txBox="1"/>
          <p:nvPr/>
        </p:nvSpPr>
        <p:spPr>
          <a:xfrm>
            <a:off x="503238" y="915538"/>
            <a:ext cx="6553200" cy="1678434"/>
          </a:xfrm>
          <a:prstGeom prst="rect">
            <a:avLst/>
          </a:prstGeom>
        </p:spPr>
        <p:txBody>
          <a:bodyPr vert="horz" wrap="square" lIns="0" tIns="21362" rIns="0" bIns="0" rtlCol="0">
            <a:spAutoFit/>
          </a:bodyPr>
          <a:lstStyle/>
          <a:p>
            <a:pPr marL="11868" marR="102066">
              <a:lnSpc>
                <a:spcPts val="1308"/>
              </a:lnSpc>
              <a:spcBef>
                <a:spcPts val="168"/>
              </a:spcBef>
            </a:pPr>
            <a:r>
              <a:rPr sz="1200" b="1" dirty="0">
                <a:solidFill>
                  <a:srgbClr val="00B0F0"/>
                </a:solidFill>
                <a:latin typeface="Droid Sans"/>
                <a:cs typeface="Droid Sans"/>
              </a:rPr>
              <a:t>In this </a:t>
            </a:r>
            <a:r>
              <a:rPr lang="en-US" sz="1200" b="1" spc="-5" dirty="0">
                <a:solidFill>
                  <a:srgbClr val="00B0F0"/>
                </a:solidFill>
                <a:latin typeface="Droid Sans"/>
                <a:cs typeface="Droid Sans"/>
              </a:rPr>
              <a:t>exercise</a:t>
            </a:r>
            <a:r>
              <a:rPr sz="1200" b="1" spc="-5" dirty="0">
                <a:solidFill>
                  <a:srgbClr val="00B0F0"/>
                </a:solidFill>
                <a:latin typeface="Droid Sans"/>
                <a:cs typeface="Droid Sans"/>
              </a:rPr>
              <a:t> </a:t>
            </a:r>
            <a:r>
              <a:rPr sz="1200" b="1" dirty="0">
                <a:solidFill>
                  <a:srgbClr val="00B0F0"/>
                </a:solidFill>
                <a:latin typeface="Droid Sans"/>
                <a:cs typeface="Droid Sans"/>
              </a:rPr>
              <a:t>consider how you could use </a:t>
            </a:r>
            <a:r>
              <a:rPr lang="en-US" sz="1200" b="1" dirty="0">
                <a:solidFill>
                  <a:srgbClr val="00B0F0"/>
                </a:solidFill>
                <a:latin typeface="Droid Sans"/>
                <a:cs typeface="Droid Sans"/>
              </a:rPr>
              <a:t>confident</a:t>
            </a:r>
            <a:r>
              <a:rPr sz="1200" b="1" dirty="0">
                <a:solidFill>
                  <a:srgbClr val="00B0F0"/>
                </a:solidFill>
                <a:latin typeface="Droid Sans"/>
                <a:cs typeface="Droid Sans"/>
              </a:rPr>
              <a:t> communication in three common </a:t>
            </a:r>
            <a:r>
              <a:rPr sz="1200" b="1" spc="-5" dirty="0">
                <a:solidFill>
                  <a:srgbClr val="00B0F0"/>
                </a:solidFill>
                <a:latin typeface="Droid Sans"/>
                <a:cs typeface="Droid Sans"/>
              </a:rPr>
              <a:t>trigger situations where </a:t>
            </a:r>
            <a:r>
              <a:rPr sz="1200" b="1" dirty="0">
                <a:solidFill>
                  <a:srgbClr val="00B0F0"/>
                </a:solidFill>
                <a:latin typeface="Droid Sans"/>
                <a:cs typeface="Droid Sans"/>
              </a:rPr>
              <a:t>many </a:t>
            </a:r>
            <a:r>
              <a:rPr sz="1200" b="1" spc="-5" dirty="0">
                <a:solidFill>
                  <a:srgbClr val="00B0F0"/>
                </a:solidFill>
                <a:latin typeface="Droid Sans"/>
                <a:cs typeface="Droid Sans"/>
              </a:rPr>
              <a:t>of </a:t>
            </a:r>
            <a:r>
              <a:rPr sz="1200" b="1" dirty="0">
                <a:solidFill>
                  <a:srgbClr val="00B0F0"/>
                </a:solidFill>
                <a:latin typeface="Droid Sans"/>
                <a:cs typeface="Droid Sans"/>
              </a:rPr>
              <a:t>us regularly </a:t>
            </a:r>
            <a:r>
              <a:rPr sz="1200" b="1" spc="-5" dirty="0">
                <a:solidFill>
                  <a:srgbClr val="00B0F0"/>
                </a:solidFill>
                <a:latin typeface="Droid Sans"/>
                <a:cs typeface="Droid Sans"/>
              </a:rPr>
              <a:t>go </a:t>
            </a:r>
            <a:r>
              <a:rPr sz="1200" b="1" dirty="0">
                <a:solidFill>
                  <a:srgbClr val="00B0F0"/>
                </a:solidFill>
                <a:latin typeface="Droid Sans"/>
                <a:cs typeface="Droid Sans"/>
              </a:rPr>
              <a:t>In  the </a:t>
            </a:r>
            <a:r>
              <a:rPr sz="1200" b="1" spc="-9" dirty="0">
                <a:solidFill>
                  <a:srgbClr val="00B0F0"/>
                </a:solidFill>
                <a:latin typeface="Droid Sans"/>
                <a:cs typeface="Droid Sans"/>
              </a:rPr>
              <a:t>Box</a:t>
            </a:r>
            <a:r>
              <a:rPr sz="1200" spc="-9" dirty="0">
                <a:solidFill>
                  <a:srgbClr val="00B0F0"/>
                </a:solidFill>
                <a:latin typeface="Droid Sans"/>
                <a:cs typeface="Droid Sans"/>
              </a:rPr>
              <a:t>. </a:t>
            </a:r>
            <a:r>
              <a:rPr sz="1200" spc="-5" dirty="0">
                <a:solidFill>
                  <a:srgbClr val="00B0F0"/>
                </a:solidFill>
                <a:latin typeface="Droid Sans"/>
                <a:cs typeface="Droid Sans"/>
              </a:rPr>
              <a:t>These</a:t>
            </a:r>
            <a:r>
              <a:rPr sz="1200" spc="14" dirty="0">
                <a:solidFill>
                  <a:srgbClr val="00B0F0"/>
                </a:solidFill>
                <a:latin typeface="Droid Sans"/>
                <a:cs typeface="Droid Sans"/>
              </a:rPr>
              <a:t> </a:t>
            </a:r>
            <a:r>
              <a:rPr sz="1200" dirty="0">
                <a:solidFill>
                  <a:srgbClr val="00B0F0"/>
                </a:solidFill>
                <a:latin typeface="Droid Sans"/>
                <a:cs typeface="Droid Sans"/>
              </a:rPr>
              <a:t>are:</a:t>
            </a:r>
          </a:p>
          <a:p>
            <a:pPr marL="179802" indent="-168528">
              <a:spcBef>
                <a:spcPts val="452"/>
              </a:spcBef>
              <a:buClr>
                <a:srgbClr val="5F176C"/>
              </a:buClr>
              <a:buChar char="•"/>
              <a:tabLst>
                <a:tab pos="180396" algn="l"/>
              </a:tabLst>
            </a:pPr>
            <a:r>
              <a:rPr sz="1200" dirty="0">
                <a:solidFill>
                  <a:srgbClr val="00B0F0"/>
                </a:solidFill>
                <a:latin typeface="Droid Sans"/>
                <a:cs typeface="Droid Sans"/>
              </a:rPr>
              <a:t>When you </a:t>
            </a:r>
            <a:r>
              <a:rPr sz="1200" spc="-5" dirty="0">
                <a:solidFill>
                  <a:srgbClr val="00B0F0"/>
                </a:solidFill>
                <a:latin typeface="Droid Sans"/>
                <a:cs typeface="Droid Sans"/>
              </a:rPr>
              <a:t>see </a:t>
            </a:r>
            <a:r>
              <a:rPr sz="1200" dirty="0">
                <a:solidFill>
                  <a:srgbClr val="00B0F0"/>
                </a:solidFill>
                <a:latin typeface="Droid Sans"/>
                <a:cs typeface="Droid Sans"/>
              </a:rPr>
              <a:t>behaviour that annoys</a:t>
            </a:r>
            <a:r>
              <a:rPr sz="1200" spc="-9" dirty="0">
                <a:solidFill>
                  <a:srgbClr val="00B0F0"/>
                </a:solidFill>
                <a:latin typeface="Droid Sans"/>
                <a:cs typeface="Droid Sans"/>
              </a:rPr>
              <a:t> </a:t>
            </a:r>
            <a:r>
              <a:rPr sz="1200" dirty="0">
                <a:solidFill>
                  <a:srgbClr val="00B0F0"/>
                </a:solidFill>
                <a:latin typeface="Droid Sans"/>
                <a:cs typeface="Droid Sans"/>
              </a:rPr>
              <a:t>you</a:t>
            </a:r>
          </a:p>
          <a:p>
            <a:pPr marL="179802" indent="-168528">
              <a:spcBef>
                <a:spcPts val="491"/>
              </a:spcBef>
              <a:buClr>
                <a:srgbClr val="5F176C"/>
              </a:buClr>
              <a:buChar char="•"/>
              <a:tabLst>
                <a:tab pos="180396" algn="l"/>
              </a:tabLst>
            </a:pPr>
            <a:r>
              <a:rPr sz="1200" dirty="0">
                <a:solidFill>
                  <a:srgbClr val="00B0F0"/>
                </a:solidFill>
                <a:latin typeface="Droid Sans"/>
                <a:cs typeface="Droid Sans"/>
              </a:rPr>
              <a:t>When </a:t>
            </a:r>
            <a:r>
              <a:rPr sz="1200" spc="-5" dirty="0">
                <a:solidFill>
                  <a:srgbClr val="00B0F0"/>
                </a:solidFill>
                <a:latin typeface="Droid Sans"/>
                <a:cs typeface="Droid Sans"/>
              </a:rPr>
              <a:t>someone </a:t>
            </a:r>
            <a:r>
              <a:rPr sz="1200" dirty="0">
                <a:solidFill>
                  <a:srgbClr val="00B0F0"/>
                </a:solidFill>
                <a:latin typeface="Droid Sans"/>
                <a:cs typeface="Droid Sans"/>
              </a:rPr>
              <a:t>disagrees </a:t>
            </a:r>
            <a:r>
              <a:rPr sz="1200" spc="-5" dirty="0">
                <a:solidFill>
                  <a:srgbClr val="00B0F0"/>
                </a:solidFill>
                <a:latin typeface="Droid Sans"/>
                <a:cs typeface="Droid Sans"/>
              </a:rPr>
              <a:t>with </a:t>
            </a:r>
            <a:r>
              <a:rPr sz="1200" dirty="0">
                <a:solidFill>
                  <a:srgbClr val="00B0F0"/>
                </a:solidFill>
                <a:latin typeface="Droid Sans"/>
                <a:cs typeface="Droid Sans"/>
              </a:rPr>
              <a:t>you </a:t>
            </a:r>
            <a:r>
              <a:rPr sz="1200" spc="-5" dirty="0">
                <a:solidFill>
                  <a:srgbClr val="00B0F0"/>
                </a:solidFill>
                <a:latin typeface="Droid Sans"/>
                <a:cs typeface="Droid Sans"/>
              </a:rPr>
              <a:t>or </a:t>
            </a:r>
            <a:r>
              <a:rPr sz="1200" dirty="0">
                <a:solidFill>
                  <a:srgbClr val="00B0F0"/>
                </a:solidFill>
                <a:latin typeface="Droid Sans"/>
                <a:cs typeface="Droid Sans"/>
              </a:rPr>
              <a:t>criticises</a:t>
            </a:r>
            <a:r>
              <a:rPr sz="1200" spc="-5" dirty="0">
                <a:solidFill>
                  <a:srgbClr val="00B0F0"/>
                </a:solidFill>
                <a:latin typeface="Droid Sans"/>
                <a:cs typeface="Droid Sans"/>
              </a:rPr>
              <a:t> </a:t>
            </a:r>
            <a:r>
              <a:rPr sz="1200" dirty="0">
                <a:solidFill>
                  <a:srgbClr val="00B0F0"/>
                </a:solidFill>
                <a:latin typeface="Droid Sans"/>
                <a:cs typeface="Droid Sans"/>
              </a:rPr>
              <a:t>you</a:t>
            </a:r>
          </a:p>
          <a:p>
            <a:pPr marL="179802" indent="-168528">
              <a:spcBef>
                <a:spcPts val="495"/>
              </a:spcBef>
              <a:buClr>
                <a:srgbClr val="5F176C"/>
              </a:buClr>
              <a:buChar char="•"/>
              <a:tabLst>
                <a:tab pos="180396" algn="l"/>
              </a:tabLst>
            </a:pPr>
            <a:r>
              <a:rPr sz="1200" dirty="0">
                <a:solidFill>
                  <a:srgbClr val="00B0F0"/>
                </a:solidFill>
                <a:latin typeface="Droid Sans"/>
                <a:cs typeface="Droid Sans"/>
              </a:rPr>
              <a:t>When you </a:t>
            </a:r>
            <a:r>
              <a:rPr sz="1200" spc="-5" dirty="0">
                <a:solidFill>
                  <a:srgbClr val="00B0F0"/>
                </a:solidFill>
                <a:latin typeface="Droid Sans"/>
                <a:cs typeface="Droid Sans"/>
              </a:rPr>
              <a:t>feel </a:t>
            </a:r>
            <a:r>
              <a:rPr sz="1200" dirty="0">
                <a:solidFill>
                  <a:srgbClr val="00B0F0"/>
                </a:solidFill>
                <a:latin typeface="Droid Sans"/>
                <a:cs typeface="Droid Sans"/>
              </a:rPr>
              <a:t>unable to ask </a:t>
            </a:r>
            <a:r>
              <a:rPr sz="1200" spc="-5" dirty="0">
                <a:solidFill>
                  <a:srgbClr val="00B0F0"/>
                </a:solidFill>
                <a:latin typeface="Droid Sans"/>
                <a:cs typeface="Droid Sans"/>
              </a:rPr>
              <a:t>for what </a:t>
            </a:r>
            <a:r>
              <a:rPr sz="1200" dirty="0">
                <a:solidFill>
                  <a:srgbClr val="00B0F0"/>
                </a:solidFill>
                <a:latin typeface="Droid Sans"/>
                <a:cs typeface="Droid Sans"/>
              </a:rPr>
              <a:t>you </a:t>
            </a:r>
            <a:r>
              <a:rPr sz="1200" spc="-5" dirty="0">
                <a:solidFill>
                  <a:srgbClr val="00B0F0"/>
                </a:solidFill>
                <a:latin typeface="Droid Sans"/>
                <a:cs typeface="Droid Sans"/>
              </a:rPr>
              <a:t>want or</a:t>
            </a:r>
            <a:r>
              <a:rPr sz="1200" dirty="0">
                <a:solidFill>
                  <a:srgbClr val="00B0F0"/>
                </a:solidFill>
                <a:latin typeface="Droid Sans"/>
                <a:cs typeface="Droid Sans"/>
              </a:rPr>
              <a:t> need</a:t>
            </a:r>
          </a:p>
          <a:p>
            <a:pPr marL="11868" marR="4747">
              <a:lnSpc>
                <a:spcPts val="1308"/>
              </a:lnSpc>
              <a:spcBef>
                <a:spcPts val="565"/>
              </a:spcBef>
            </a:pPr>
            <a:r>
              <a:rPr lang="en-US" sz="1200" b="1" spc="-5" dirty="0">
                <a:solidFill>
                  <a:srgbClr val="00B0F0"/>
                </a:solidFill>
                <a:latin typeface="Droid Sans"/>
                <a:cs typeface="Droid Sans"/>
              </a:rPr>
              <a:t>Have a read of the</a:t>
            </a:r>
            <a:r>
              <a:rPr sz="1200" b="1" dirty="0">
                <a:solidFill>
                  <a:srgbClr val="00B0F0"/>
                </a:solidFill>
                <a:latin typeface="Droid Sans"/>
                <a:cs typeface="Droid Sans"/>
              </a:rPr>
              <a:t> </a:t>
            </a:r>
            <a:r>
              <a:rPr sz="1200" b="1" spc="-5" dirty="0">
                <a:solidFill>
                  <a:srgbClr val="00B0F0"/>
                </a:solidFill>
                <a:latin typeface="Droid Sans"/>
                <a:cs typeface="Droid Sans"/>
              </a:rPr>
              <a:t>following scenarios </a:t>
            </a:r>
            <a:r>
              <a:rPr sz="1200" b="1" dirty="0">
                <a:solidFill>
                  <a:srgbClr val="00B0F0"/>
                </a:solidFill>
                <a:latin typeface="Droid Sans"/>
                <a:cs typeface="Droid Sans"/>
              </a:rPr>
              <a:t>and change the In the </a:t>
            </a:r>
            <a:r>
              <a:rPr sz="1200" b="1" spc="-14" dirty="0">
                <a:solidFill>
                  <a:srgbClr val="00B0F0"/>
                </a:solidFill>
                <a:latin typeface="Droid Sans"/>
                <a:cs typeface="Droid Sans"/>
              </a:rPr>
              <a:t>Box </a:t>
            </a:r>
            <a:r>
              <a:rPr sz="1200" b="1" dirty="0">
                <a:solidFill>
                  <a:srgbClr val="00B0F0"/>
                </a:solidFill>
                <a:latin typeface="Droid Sans"/>
                <a:cs typeface="Droid Sans"/>
              </a:rPr>
              <a:t>(passive </a:t>
            </a:r>
            <a:r>
              <a:rPr sz="1200" b="1" spc="-5" dirty="0">
                <a:solidFill>
                  <a:srgbClr val="00B0F0"/>
                </a:solidFill>
                <a:latin typeface="Droid Sans"/>
                <a:cs typeface="Droid Sans"/>
              </a:rPr>
              <a:t>or aggressive)  </a:t>
            </a:r>
            <a:r>
              <a:rPr sz="1200" b="1" dirty="0">
                <a:solidFill>
                  <a:srgbClr val="00B0F0"/>
                </a:solidFill>
                <a:latin typeface="Droid Sans"/>
                <a:cs typeface="Droid Sans"/>
              </a:rPr>
              <a:t>responses to </a:t>
            </a:r>
            <a:r>
              <a:rPr sz="1200" b="1" spc="-5" dirty="0">
                <a:solidFill>
                  <a:srgbClr val="00B0F0"/>
                </a:solidFill>
                <a:latin typeface="Droid Sans"/>
                <a:cs typeface="Droid Sans"/>
              </a:rPr>
              <a:t>Out of </a:t>
            </a:r>
            <a:r>
              <a:rPr sz="1200" b="1" dirty="0">
                <a:solidFill>
                  <a:srgbClr val="00B0F0"/>
                </a:solidFill>
                <a:latin typeface="Droid Sans"/>
                <a:cs typeface="Droid Sans"/>
              </a:rPr>
              <a:t>the </a:t>
            </a:r>
            <a:r>
              <a:rPr sz="1200" b="1" spc="-9" dirty="0">
                <a:solidFill>
                  <a:srgbClr val="00B0F0"/>
                </a:solidFill>
                <a:latin typeface="Droid Sans"/>
                <a:cs typeface="Droid Sans"/>
              </a:rPr>
              <a:t>Box </a:t>
            </a:r>
            <a:r>
              <a:rPr lang="en-US" sz="1200" b="1" spc="-9" dirty="0">
                <a:solidFill>
                  <a:srgbClr val="00B0F0"/>
                </a:solidFill>
                <a:latin typeface="Droid Sans"/>
                <a:cs typeface="Droid Sans"/>
              </a:rPr>
              <a:t>confident</a:t>
            </a:r>
            <a:r>
              <a:rPr sz="1200" b="1" dirty="0">
                <a:solidFill>
                  <a:srgbClr val="00B0F0"/>
                </a:solidFill>
                <a:latin typeface="Droid Sans"/>
                <a:cs typeface="Droid Sans"/>
              </a:rPr>
              <a:t> responses, using I</a:t>
            </a:r>
            <a:r>
              <a:rPr sz="1200" b="1" spc="-9" dirty="0">
                <a:solidFill>
                  <a:srgbClr val="00B0F0"/>
                </a:solidFill>
                <a:latin typeface="Droid Sans"/>
                <a:cs typeface="Droid Sans"/>
              </a:rPr>
              <a:t> </a:t>
            </a:r>
            <a:r>
              <a:rPr sz="1200" b="1" spc="-5" dirty="0">
                <a:solidFill>
                  <a:srgbClr val="00B0F0"/>
                </a:solidFill>
                <a:latin typeface="Droid Sans"/>
                <a:cs typeface="Droid Sans"/>
              </a:rPr>
              <a:t>statements.</a:t>
            </a:r>
            <a:r>
              <a:rPr lang="en-US" sz="1200" b="1" spc="-5" dirty="0">
                <a:solidFill>
                  <a:srgbClr val="00B0F0"/>
                </a:solidFill>
                <a:latin typeface="Droid Sans"/>
                <a:cs typeface="Droid Sans"/>
              </a:rPr>
              <a:t>  </a:t>
            </a:r>
            <a:r>
              <a:rPr lang="en-US" sz="1200" spc="-5" dirty="0">
                <a:solidFill>
                  <a:srgbClr val="00B0F0"/>
                </a:solidFill>
                <a:latin typeface="Droid Sans"/>
                <a:cs typeface="Droid Sans"/>
              </a:rPr>
              <a:t>The first two have been done for you.</a:t>
            </a:r>
            <a:endParaRPr sz="1200" dirty="0">
              <a:solidFill>
                <a:srgbClr val="00B0F0"/>
              </a:solidFill>
              <a:latin typeface="Droid Sans"/>
              <a:cs typeface="Droid Sans"/>
            </a:endParaRPr>
          </a:p>
        </p:txBody>
      </p:sp>
      <p:sp>
        <p:nvSpPr>
          <p:cNvPr id="6" name="object 6"/>
          <p:cNvSpPr/>
          <p:nvPr/>
        </p:nvSpPr>
        <p:spPr>
          <a:xfrm>
            <a:off x="3096792" y="2674666"/>
            <a:ext cx="1494540" cy="726998"/>
          </a:xfrm>
          <a:custGeom>
            <a:avLst/>
            <a:gdLst/>
            <a:ahLst/>
            <a:cxnLst/>
            <a:rect l="l" t="t" r="r" b="b"/>
            <a:pathLst>
              <a:path w="2170429" h="1117600">
                <a:moveTo>
                  <a:pt x="0" y="1079497"/>
                </a:moveTo>
                <a:lnTo>
                  <a:pt x="484762" y="996609"/>
                </a:lnTo>
                <a:lnTo>
                  <a:pt x="528958" y="1014424"/>
                </a:lnTo>
                <a:lnTo>
                  <a:pt x="574325" y="1030795"/>
                </a:lnTo>
                <a:lnTo>
                  <a:pt x="620763" y="1045728"/>
                </a:lnTo>
                <a:lnTo>
                  <a:pt x="668171" y="1059229"/>
                </a:lnTo>
                <a:lnTo>
                  <a:pt x="716448" y="1071304"/>
                </a:lnTo>
                <a:lnTo>
                  <a:pt x="765493" y="1081961"/>
                </a:lnTo>
                <a:lnTo>
                  <a:pt x="815205" y="1091204"/>
                </a:lnTo>
                <a:lnTo>
                  <a:pt x="865483" y="1099041"/>
                </a:lnTo>
                <a:lnTo>
                  <a:pt x="916226" y="1105478"/>
                </a:lnTo>
                <a:lnTo>
                  <a:pt x="967333" y="1110521"/>
                </a:lnTo>
                <a:lnTo>
                  <a:pt x="1018703" y="1114176"/>
                </a:lnTo>
                <a:lnTo>
                  <a:pt x="1070236" y="1116449"/>
                </a:lnTo>
                <a:lnTo>
                  <a:pt x="1121829" y="1117347"/>
                </a:lnTo>
                <a:lnTo>
                  <a:pt x="1173383" y="1116877"/>
                </a:lnTo>
                <a:lnTo>
                  <a:pt x="1224795" y="1115044"/>
                </a:lnTo>
                <a:lnTo>
                  <a:pt x="1275966" y="1111855"/>
                </a:lnTo>
                <a:lnTo>
                  <a:pt x="1326795" y="1107316"/>
                </a:lnTo>
                <a:lnTo>
                  <a:pt x="1377179" y="1101433"/>
                </a:lnTo>
                <a:lnTo>
                  <a:pt x="1427019" y="1094213"/>
                </a:lnTo>
                <a:lnTo>
                  <a:pt x="1476213" y="1085662"/>
                </a:lnTo>
                <a:lnTo>
                  <a:pt x="1524660" y="1075785"/>
                </a:lnTo>
                <a:lnTo>
                  <a:pt x="1572260" y="1064591"/>
                </a:lnTo>
                <a:lnTo>
                  <a:pt x="1618911" y="1052084"/>
                </a:lnTo>
                <a:lnTo>
                  <a:pt x="1664512" y="1038272"/>
                </a:lnTo>
                <a:lnTo>
                  <a:pt x="1708963" y="1023159"/>
                </a:lnTo>
                <a:lnTo>
                  <a:pt x="1752162" y="1006754"/>
                </a:lnTo>
                <a:lnTo>
                  <a:pt x="1794009" y="989061"/>
                </a:lnTo>
                <a:lnTo>
                  <a:pt x="1834402" y="970088"/>
                </a:lnTo>
                <a:lnTo>
                  <a:pt x="1873241" y="949840"/>
                </a:lnTo>
                <a:lnTo>
                  <a:pt x="1910424" y="928324"/>
                </a:lnTo>
                <a:lnTo>
                  <a:pt x="1945851" y="905546"/>
                </a:lnTo>
                <a:lnTo>
                  <a:pt x="1986578" y="876015"/>
                </a:lnTo>
                <a:lnTo>
                  <a:pt x="2023174" y="845535"/>
                </a:lnTo>
                <a:lnTo>
                  <a:pt x="2055663" y="814210"/>
                </a:lnTo>
                <a:lnTo>
                  <a:pt x="2084066" y="782145"/>
                </a:lnTo>
                <a:lnTo>
                  <a:pt x="2108405" y="749442"/>
                </a:lnTo>
                <a:lnTo>
                  <a:pt x="2128704" y="716205"/>
                </a:lnTo>
                <a:lnTo>
                  <a:pt x="2157268" y="648541"/>
                </a:lnTo>
                <a:lnTo>
                  <a:pt x="2169937" y="579981"/>
                </a:lnTo>
                <a:lnTo>
                  <a:pt x="2170366" y="545624"/>
                </a:lnTo>
                <a:lnTo>
                  <a:pt x="2166889" y="511353"/>
                </a:lnTo>
                <a:lnTo>
                  <a:pt x="2148302" y="443484"/>
                </a:lnTo>
                <a:lnTo>
                  <a:pt x="2114357" y="377201"/>
                </a:lnTo>
                <a:lnTo>
                  <a:pt x="2091681" y="344912"/>
                </a:lnTo>
                <a:lnTo>
                  <a:pt x="2065232" y="313331"/>
                </a:lnTo>
                <a:lnTo>
                  <a:pt x="2035032" y="282560"/>
                </a:lnTo>
                <a:lnTo>
                  <a:pt x="2001105" y="252702"/>
                </a:lnTo>
                <a:lnTo>
                  <a:pt x="1963471" y="223862"/>
                </a:lnTo>
                <a:lnTo>
                  <a:pt x="1922155" y="196142"/>
                </a:lnTo>
                <a:lnTo>
                  <a:pt x="1877177" y="169645"/>
                </a:lnTo>
                <a:lnTo>
                  <a:pt x="1828561" y="144477"/>
                </a:lnTo>
                <a:lnTo>
                  <a:pt x="1776329" y="120738"/>
                </a:lnTo>
                <a:lnTo>
                  <a:pt x="1732133" y="102923"/>
                </a:lnTo>
                <a:lnTo>
                  <a:pt x="1686766" y="86552"/>
                </a:lnTo>
                <a:lnTo>
                  <a:pt x="1640328" y="71619"/>
                </a:lnTo>
                <a:lnTo>
                  <a:pt x="1592920" y="58118"/>
                </a:lnTo>
                <a:lnTo>
                  <a:pt x="1544643" y="46043"/>
                </a:lnTo>
                <a:lnTo>
                  <a:pt x="1495598" y="35386"/>
                </a:lnTo>
                <a:lnTo>
                  <a:pt x="1445886" y="26143"/>
                </a:lnTo>
                <a:lnTo>
                  <a:pt x="1395608" y="18306"/>
                </a:lnTo>
                <a:lnTo>
                  <a:pt x="1344864" y="11869"/>
                </a:lnTo>
                <a:lnTo>
                  <a:pt x="1293757" y="6826"/>
                </a:lnTo>
                <a:lnTo>
                  <a:pt x="1242387" y="3171"/>
                </a:lnTo>
                <a:lnTo>
                  <a:pt x="1190855" y="898"/>
                </a:lnTo>
                <a:lnTo>
                  <a:pt x="1139261" y="0"/>
                </a:lnTo>
                <a:lnTo>
                  <a:pt x="1087707" y="470"/>
                </a:lnTo>
                <a:lnTo>
                  <a:pt x="1036294" y="2303"/>
                </a:lnTo>
                <a:lnTo>
                  <a:pt x="985123" y="5492"/>
                </a:lnTo>
                <a:lnTo>
                  <a:pt x="934295" y="10031"/>
                </a:lnTo>
                <a:lnTo>
                  <a:pt x="883910" y="15914"/>
                </a:lnTo>
                <a:lnTo>
                  <a:pt x="834070" y="23134"/>
                </a:lnTo>
                <a:lnTo>
                  <a:pt x="784876" y="31685"/>
                </a:lnTo>
                <a:lnTo>
                  <a:pt x="736428" y="41561"/>
                </a:lnTo>
                <a:lnTo>
                  <a:pt x="688828" y="52756"/>
                </a:lnTo>
                <a:lnTo>
                  <a:pt x="642177" y="65263"/>
                </a:lnTo>
                <a:lnTo>
                  <a:pt x="596575" y="79075"/>
                </a:lnTo>
                <a:lnTo>
                  <a:pt x="552124" y="94188"/>
                </a:lnTo>
                <a:lnTo>
                  <a:pt x="508924" y="110593"/>
                </a:lnTo>
                <a:lnTo>
                  <a:pt x="467077" y="128286"/>
                </a:lnTo>
                <a:lnTo>
                  <a:pt x="426683" y="147259"/>
                </a:lnTo>
                <a:lnTo>
                  <a:pt x="387844" y="167507"/>
                </a:lnTo>
                <a:lnTo>
                  <a:pt x="350660" y="189023"/>
                </a:lnTo>
                <a:lnTo>
                  <a:pt x="315232" y="211801"/>
                </a:lnTo>
                <a:lnTo>
                  <a:pt x="271148" y="243986"/>
                </a:lnTo>
                <a:lnTo>
                  <a:pt x="231820" y="277440"/>
                </a:lnTo>
                <a:lnTo>
                  <a:pt x="197267" y="312020"/>
                </a:lnTo>
                <a:lnTo>
                  <a:pt x="167511" y="347585"/>
                </a:lnTo>
                <a:lnTo>
                  <a:pt x="142571" y="383991"/>
                </a:lnTo>
                <a:lnTo>
                  <a:pt x="122468" y="421098"/>
                </a:lnTo>
                <a:lnTo>
                  <a:pt x="107223" y="458762"/>
                </a:lnTo>
                <a:lnTo>
                  <a:pt x="96854" y="496842"/>
                </a:lnTo>
                <a:lnTo>
                  <a:pt x="91384" y="535194"/>
                </a:lnTo>
                <a:lnTo>
                  <a:pt x="90831" y="573678"/>
                </a:lnTo>
                <a:lnTo>
                  <a:pt x="95216" y="612150"/>
                </a:lnTo>
                <a:lnTo>
                  <a:pt x="104560" y="650468"/>
                </a:lnTo>
                <a:lnTo>
                  <a:pt x="118883" y="688491"/>
                </a:lnTo>
                <a:lnTo>
                  <a:pt x="138205" y="726076"/>
                </a:lnTo>
                <a:lnTo>
                  <a:pt x="162546" y="763080"/>
                </a:lnTo>
                <a:lnTo>
                  <a:pt x="191927" y="799362"/>
                </a:lnTo>
                <a:lnTo>
                  <a:pt x="226368" y="834780"/>
                </a:lnTo>
                <a:lnTo>
                  <a:pt x="0" y="1079497"/>
                </a:lnTo>
                <a:close/>
              </a:path>
            </a:pathLst>
          </a:custGeom>
          <a:ln w="3351">
            <a:solidFill>
              <a:srgbClr val="28324B"/>
            </a:solidFill>
          </a:ln>
        </p:spPr>
        <p:txBody>
          <a:bodyPr wrap="square" lIns="0" tIns="0" rIns="0" bIns="0" rtlCol="0"/>
          <a:lstStyle/>
          <a:p>
            <a:endParaRPr sz="1682"/>
          </a:p>
        </p:txBody>
      </p:sp>
      <p:sp>
        <p:nvSpPr>
          <p:cNvPr id="7" name="object 7"/>
          <p:cNvSpPr txBox="1"/>
          <p:nvPr/>
        </p:nvSpPr>
        <p:spPr>
          <a:xfrm>
            <a:off x="3315342" y="2813183"/>
            <a:ext cx="1119125" cy="521708"/>
          </a:xfrm>
          <a:prstGeom prst="rect">
            <a:avLst/>
          </a:prstGeom>
        </p:spPr>
        <p:txBody>
          <a:bodyPr vert="horz" wrap="square" lIns="0" tIns="21362" rIns="0" bIns="0" rtlCol="0">
            <a:spAutoFit/>
          </a:bodyPr>
          <a:lstStyle/>
          <a:p>
            <a:pPr marL="87313" marR="4747" indent="-76200" algn="ctr">
              <a:lnSpc>
                <a:spcPts val="1308"/>
              </a:lnSpc>
              <a:spcBef>
                <a:spcPts val="168"/>
              </a:spcBef>
            </a:pPr>
            <a:r>
              <a:rPr sz="1121" spc="-5" dirty="0">
                <a:solidFill>
                  <a:srgbClr val="EE2A59"/>
                </a:solidFill>
                <a:latin typeface="Droid Sans"/>
                <a:cs typeface="Droid Sans"/>
              </a:rPr>
              <a:t>Look what </a:t>
            </a:r>
            <a:r>
              <a:rPr sz="1121" dirty="0">
                <a:solidFill>
                  <a:srgbClr val="EE2A59"/>
                </a:solidFill>
                <a:latin typeface="Droid Sans"/>
                <a:cs typeface="Droid Sans"/>
              </a:rPr>
              <a:t>you’ve</a:t>
            </a:r>
            <a:r>
              <a:rPr lang="en-US" sz="1121" spc="-79" dirty="0">
                <a:solidFill>
                  <a:srgbClr val="EE2A59"/>
                </a:solidFill>
                <a:latin typeface="Droid Sans"/>
                <a:cs typeface="Droid Sans"/>
              </a:rPr>
              <a:t> </a:t>
            </a:r>
            <a:r>
              <a:rPr sz="1121" dirty="0">
                <a:solidFill>
                  <a:srgbClr val="EE2A59"/>
                </a:solidFill>
                <a:latin typeface="Droid Sans"/>
                <a:cs typeface="Droid Sans"/>
              </a:rPr>
              <a:t>done</a:t>
            </a:r>
            <a:r>
              <a:rPr lang="en-US" sz="1121" dirty="0">
                <a:solidFill>
                  <a:srgbClr val="EE2A59"/>
                </a:solidFill>
                <a:latin typeface="Droid Sans"/>
                <a:cs typeface="Droid Sans"/>
              </a:rPr>
              <a:t>, </a:t>
            </a:r>
            <a:r>
              <a:rPr sz="1121" dirty="0">
                <a:solidFill>
                  <a:srgbClr val="EE2A59"/>
                </a:solidFill>
                <a:latin typeface="Droid Sans"/>
                <a:cs typeface="Droid Sans"/>
              </a:rPr>
              <a:t>you’re</a:t>
            </a:r>
            <a:r>
              <a:rPr lang="en-US" sz="1121" dirty="0">
                <a:solidFill>
                  <a:srgbClr val="EE2A59"/>
                </a:solidFill>
                <a:latin typeface="Droid Sans"/>
                <a:cs typeface="Droid Sans"/>
              </a:rPr>
              <a:t> </a:t>
            </a:r>
            <a:r>
              <a:rPr sz="1121" spc="-5" dirty="0">
                <a:solidFill>
                  <a:srgbClr val="EE2A59"/>
                </a:solidFill>
                <a:latin typeface="Droid Sans"/>
                <a:cs typeface="Droid Sans"/>
              </a:rPr>
              <a:t>so</a:t>
            </a:r>
            <a:r>
              <a:rPr lang="en-US" sz="1121" spc="-33" dirty="0">
                <a:solidFill>
                  <a:srgbClr val="EE2A59"/>
                </a:solidFill>
                <a:latin typeface="Droid Sans"/>
                <a:cs typeface="Droid Sans"/>
              </a:rPr>
              <a:t> </a:t>
            </a:r>
            <a:r>
              <a:rPr sz="1121" dirty="0">
                <a:solidFill>
                  <a:srgbClr val="EE2A59"/>
                </a:solidFill>
                <a:latin typeface="Droid Sans"/>
                <a:cs typeface="Droid Sans"/>
              </a:rPr>
              <a:t>clumsy</a:t>
            </a:r>
            <a:endParaRPr sz="1121" dirty="0">
              <a:latin typeface="Droid Sans"/>
              <a:cs typeface="Droid Sans"/>
            </a:endParaRPr>
          </a:p>
        </p:txBody>
      </p:sp>
      <p:sp>
        <p:nvSpPr>
          <p:cNvPr id="10" name="object 10"/>
          <p:cNvSpPr/>
          <p:nvPr/>
        </p:nvSpPr>
        <p:spPr>
          <a:xfrm>
            <a:off x="3054015" y="6586230"/>
            <a:ext cx="1494540" cy="726998"/>
          </a:xfrm>
          <a:custGeom>
            <a:avLst/>
            <a:gdLst/>
            <a:ahLst/>
            <a:cxnLst/>
            <a:rect l="l" t="t" r="r" b="b"/>
            <a:pathLst>
              <a:path w="2170429" h="1117600">
                <a:moveTo>
                  <a:pt x="0" y="1079497"/>
                </a:moveTo>
                <a:lnTo>
                  <a:pt x="484762" y="996609"/>
                </a:lnTo>
                <a:lnTo>
                  <a:pt x="528958" y="1014424"/>
                </a:lnTo>
                <a:lnTo>
                  <a:pt x="574325" y="1030795"/>
                </a:lnTo>
                <a:lnTo>
                  <a:pt x="620763" y="1045728"/>
                </a:lnTo>
                <a:lnTo>
                  <a:pt x="668171" y="1059229"/>
                </a:lnTo>
                <a:lnTo>
                  <a:pt x="716448" y="1071304"/>
                </a:lnTo>
                <a:lnTo>
                  <a:pt x="765493" y="1081961"/>
                </a:lnTo>
                <a:lnTo>
                  <a:pt x="815205" y="1091204"/>
                </a:lnTo>
                <a:lnTo>
                  <a:pt x="865483" y="1099041"/>
                </a:lnTo>
                <a:lnTo>
                  <a:pt x="916226" y="1105478"/>
                </a:lnTo>
                <a:lnTo>
                  <a:pt x="967333" y="1110521"/>
                </a:lnTo>
                <a:lnTo>
                  <a:pt x="1018703" y="1114176"/>
                </a:lnTo>
                <a:lnTo>
                  <a:pt x="1070236" y="1116449"/>
                </a:lnTo>
                <a:lnTo>
                  <a:pt x="1121829" y="1117347"/>
                </a:lnTo>
                <a:lnTo>
                  <a:pt x="1173383" y="1116877"/>
                </a:lnTo>
                <a:lnTo>
                  <a:pt x="1224795" y="1115044"/>
                </a:lnTo>
                <a:lnTo>
                  <a:pt x="1275966" y="1111855"/>
                </a:lnTo>
                <a:lnTo>
                  <a:pt x="1326795" y="1107316"/>
                </a:lnTo>
                <a:lnTo>
                  <a:pt x="1377179" y="1101433"/>
                </a:lnTo>
                <a:lnTo>
                  <a:pt x="1427019" y="1094213"/>
                </a:lnTo>
                <a:lnTo>
                  <a:pt x="1476213" y="1085662"/>
                </a:lnTo>
                <a:lnTo>
                  <a:pt x="1524660" y="1075785"/>
                </a:lnTo>
                <a:lnTo>
                  <a:pt x="1572260" y="1064591"/>
                </a:lnTo>
                <a:lnTo>
                  <a:pt x="1618911" y="1052084"/>
                </a:lnTo>
                <a:lnTo>
                  <a:pt x="1664512" y="1038272"/>
                </a:lnTo>
                <a:lnTo>
                  <a:pt x="1708963" y="1023159"/>
                </a:lnTo>
                <a:lnTo>
                  <a:pt x="1752162" y="1006754"/>
                </a:lnTo>
                <a:lnTo>
                  <a:pt x="1794009" y="989061"/>
                </a:lnTo>
                <a:lnTo>
                  <a:pt x="1834402" y="970088"/>
                </a:lnTo>
                <a:lnTo>
                  <a:pt x="1873241" y="949840"/>
                </a:lnTo>
                <a:lnTo>
                  <a:pt x="1910424" y="928324"/>
                </a:lnTo>
                <a:lnTo>
                  <a:pt x="1945851" y="905546"/>
                </a:lnTo>
                <a:lnTo>
                  <a:pt x="1986578" y="876015"/>
                </a:lnTo>
                <a:lnTo>
                  <a:pt x="2023174" y="845535"/>
                </a:lnTo>
                <a:lnTo>
                  <a:pt x="2055663" y="814210"/>
                </a:lnTo>
                <a:lnTo>
                  <a:pt x="2084066" y="782145"/>
                </a:lnTo>
                <a:lnTo>
                  <a:pt x="2108405" y="749442"/>
                </a:lnTo>
                <a:lnTo>
                  <a:pt x="2128704" y="716205"/>
                </a:lnTo>
                <a:lnTo>
                  <a:pt x="2157268" y="648541"/>
                </a:lnTo>
                <a:lnTo>
                  <a:pt x="2169937" y="579981"/>
                </a:lnTo>
                <a:lnTo>
                  <a:pt x="2170366" y="545624"/>
                </a:lnTo>
                <a:lnTo>
                  <a:pt x="2166889" y="511353"/>
                </a:lnTo>
                <a:lnTo>
                  <a:pt x="2148302" y="443484"/>
                </a:lnTo>
                <a:lnTo>
                  <a:pt x="2114357" y="377201"/>
                </a:lnTo>
                <a:lnTo>
                  <a:pt x="2091681" y="344912"/>
                </a:lnTo>
                <a:lnTo>
                  <a:pt x="2065232" y="313331"/>
                </a:lnTo>
                <a:lnTo>
                  <a:pt x="2035032" y="282560"/>
                </a:lnTo>
                <a:lnTo>
                  <a:pt x="2001105" y="252702"/>
                </a:lnTo>
                <a:lnTo>
                  <a:pt x="1963471" y="223862"/>
                </a:lnTo>
                <a:lnTo>
                  <a:pt x="1922155" y="196142"/>
                </a:lnTo>
                <a:lnTo>
                  <a:pt x="1877177" y="169645"/>
                </a:lnTo>
                <a:lnTo>
                  <a:pt x="1828561" y="144477"/>
                </a:lnTo>
                <a:lnTo>
                  <a:pt x="1776329" y="120738"/>
                </a:lnTo>
                <a:lnTo>
                  <a:pt x="1732133" y="102923"/>
                </a:lnTo>
                <a:lnTo>
                  <a:pt x="1686766" y="86552"/>
                </a:lnTo>
                <a:lnTo>
                  <a:pt x="1640328" y="71619"/>
                </a:lnTo>
                <a:lnTo>
                  <a:pt x="1592920" y="58118"/>
                </a:lnTo>
                <a:lnTo>
                  <a:pt x="1544643" y="46043"/>
                </a:lnTo>
                <a:lnTo>
                  <a:pt x="1495598" y="35386"/>
                </a:lnTo>
                <a:lnTo>
                  <a:pt x="1445886" y="26143"/>
                </a:lnTo>
                <a:lnTo>
                  <a:pt x="1395608" y="18306"/>
                </a:lnTo>
                <a:lnTo>
                  <a:pt x="1344864" y="11869"/>
                </a:lnTo>
                <a:lnTo>
                  <a:pt x="1293757" y="6826"/>
                </a:lnTo>
                <a:lnTo>
                  <a:pt x="1242387" y="3171"/>
                </a:lnTo>
                <a:lnTo>
                  <a:pt x="1190855" y="898"/>
                </a:lnTo>
                <a:lnTo>
                  <a:pt x="1139261" y="0"/>
                </a:lnTo>
                <a:lnTo>
                  <a:pt x="1087707" y="470"/>
                </a:lnTo>
                <a:lnTo>
                  <a:pt x="1036294" y="2303"/>
                </a:lnTo>
                <a:lnTo>
                  <a:pt x="985123" y="5492"/>
                </a:lnTo>
                <a:lnTo>
                  <a:pt x="934295" y="10031"/>
                </a:lnTo>
                <a:lnTo>
                  <a:pt x="883910" y="15914"/>
                </a:lnTo>
                <a:lnTo>
                  <a:pt x="834070" y="23134"/>
                </a:lnTo>
                <a:lnTo>
                  <a:pt x="784876" y="31685"/>
                </a:lnTo>
                <a:lnTo>
                  <a:pt x="736428" y="41561"/>
                </a:lnTo>
                <a:lnTo>
                  <a:pt x="688828" y="52756"/>
                </a:lnTo>
                <a:lnTo>
                  <a:pt x="642177" y="65263"/>
                </a:lnTo>
                <a:lnTo>
                  <a:pt x="596575" y="79075"/>
                </a:lnTo>
                <a:lnTo>
                  <a:pt x="552124" y="94188"/>
                </a:lnTo>
                <a:lnTo>
                  <a:pt x="508924" y="110593"/>
                </a:lnTo>
                <a:lnTo>
                  <a:pt x="467077" y="128286"/>
                </a:lnTo>
                <a:lnTo>
                  <a:pt x="426683" y="147259"/>
                </a:lnTo>
                <a:lnTo>
                  <a:pt x="387844" y="167507"/>
                </a:lnTo>
                <a:lnTo>
                  <a:pt x="350660" y="189023"/>
                </a:lnTo>
                <a:lnTo>
                  <a:pt x="315232" y="211801"/>
                </a:lnTo>
                <a:lnTo>
                  <a:pt x="271148" y="243986"/>
                </a:lnTo>
                <a:lnTo>
                  <a:pt x="231820" y="277440"/>
                </a:lnTo>
                <a:lnTo>
                  <a:pt x="197267" y="312020"/>
                </a:lnTo>
                <a:lnTo>
                  <a:pt x="167511" y="347585"/>
                </a:lnTo>
                <a:lnTo>
                  <a:pt x="142571" y="383991"/>
                </a:lnTo>
                <a:lnTo>
                  <a:pt x="122468" y="421098"/>
                </a:lnTo>
                <a:lnTo>
                  <a:pt x="107223" y="458762"/>
                </a:lnTo>
                <a:lnTo>
                  <a:pt x="96854" y="496842"/>
                </a:lnTo>
                <a:lnTo>
                  <a:pt x="91384" y="535194"/>
                </a:lnTo>
                <a:lnTo>
                  <a:pt x="90831" y="573678"/>
                </a:lnTo>
                <a:lnTo>
                  <a:pt x="95216" y="612150"/>
                </a:lnTo>
                <a:lnTo>
                  <a:pt x="104560" y="650468"/>
                </a:lnTo>
                <a:lnTo>
                  <a:pt x="118883" y="688491"/>
                </a:lnTo>
                <a:lnTo>
                  <a:pt x="138205" y="726076"/>
                </a:lnTo>
                <a:lnTo>
                  <a:pt x="162546" y="763080"/>
                </a:lnTo>
                <a:lnTo>
                  <a:pt x="191927" y="799362"/>
                </a:lnTo>
                <a:lnTo>
                  <a:pt x="226368" y="834780"/>
                </a:lnTo>
                <a:lnTo>
                  <a:pt x="0" y="1079497"/>
                </a:lnTo>
                <a:close/>
              </a:path>
            </a:pathLst>
          </a:custGeom>
          <a:ln w="3351">
            <a:solidFill>
              <a:srgbClr val="28324B"/>
            </a:solidFill>
          </a:ln>
        </p:spPr>
        <p:txBody>
          <a:bodyPr wrap="square" lIns="0" tIns="0" rIns="0" bIns="0" rtlCol="0"/>
          <a:lstStyle/>
          <a:p>
            <a:endParaRPr sz="1682"/>
          </a:p>
        </p:txBody>
      </p:sp>
      <p:sp>
        <p:nvSpPr>
          <p:cNvPr id="11" name="object 11"/>
          <p:cNvSpPr txBox="1"/>
          <p:nvPr/>
        </p:nvSpPr>
        <p:spPr>
          <a:xfrm>
            <a:off x="3242873" y="6693544"/>
            <a:ext cx="1225246" cy="592347"/>
          </a:xfrm>
          <a:prstGeom prst="rect">
            <a:avLst/>
          </a:prstGeom>
        </p:spPr>
        <p:txBody>
          <a:bodyPr vert="horz" wrap="square" lIns="0" tIns="74173" rIns="0" bIns="0" rtlCol="0">
            <a:spAutoFit/>
          </a:bodyPr>
          <a:lstStyle/>
          <a:p>
            <a:pPr algn="ctr">
              <a:spcBef>
                <a:spcPts val="584"/>
              </a:spcBef>
            </a:pPr>
            <a:r>
              <a:rPr sz="1121" spc="-14" dirty="0">
                <a:solidFill>
                  <a:srgbClr val="EE2A59"/>
                </a:solidFill>
                <a:latin typeface="Droid Sans"/>
                <a:cs typeface="Droid Sans"/>
              </a:rPr>
              <a:t>You’re </a:t>
            </a:r>
            <a:r>
              <a:rPr sz="1121" dirty="0">
                <a:solidFill>
                  <a:srgbClr val="EE2A59"/>
                </a:solidFill>
                <a:latin typeface="Droid Sans"/>
                <a:cs typeface="Droid Sans"/>
              </a:rPr>
              <a:t>being really</a:t>
            </a:r>
            <a:r>
              <a:rPr sz="1121" spc="-70" dirty="0">
                <a:solidFill>
                  <a:srgbClr val="EE2A59"/>
                </a:solidFill>
                <a:latin typeface="Droid Sans"/>
                <a:cs typeface="Droid Sans"/>
              </a:rPr>
              <a:t> </a:t>
            </a:r>
            <a:r>
              <a:rPr sz="1121" dirty="0">
                <a:solidFill>
                  <a:srgbClr val="EE2A59"/>
                </a:solidFill>
                <a:latin typeface="Droid Sans"/>
                <a:cs typeface="Droid Sans"/>
              </a:rPr>
              <a:t>mean.</a:t>
            </a:r>
            <a:r>
              <a:rPr lang="en-US" sz="1121" dirty="0">
                <a:latin typeface="Droid Sans"/>
                <a:cs typeface="Droid Sans"/>
              </a:rPr>
              <a:t> </a:t>
            </a:r>
            <a:r>
              <a:rPr sz="1121" spc="5" dirty="0">
                <a:solidFill>
                  <a:srgbClr val="EE2A59"/>
                </a:solidFill>
                <a:latin typeface="Droid Sans"/>
                <a:cs typeface="Droid Sans"/>
              </a:rPr>
              <a:t>That’s </a:t>
            </a:r>
            <a:r>
              <a:rPr sz="1121" spc="-5" dirty="0">
                <a:solidFill>
                  <a:srgbClr val="EE2A59"/>
                </a:solidFill>
                <a:latin typeface="Droid Sans"/>
                <a:cs typeface="Droid Sans"/>
              </a:rPr>
              <a:t>so</a:t>
            </a:r>
            <a:r>
              <a:rPr sz="1121" spc="-28" dirty="0">
                <a:solidFill>
                  <a:srgbClr val="EE2A59"/>
                </a:solidFill>
                <a:latin typeface="Droid Sans"/>
                <a:cs typeface="Droid Sans"/>
              </a:rPr>
              <a:t> </a:t>
            </a:r>
            <a:r>
              <a:rPr sz="1121" dirty="0">
                <a:solidFill>
                  <a:srgbClr val="EE2A59"/>
                </a:solidFill>
                <a:latin typeface="Droid Sans"/>
                <a:cs typeface="Droid Sans"/>
              </a:rPr>
              <a:t>unfair!</a:t>
            </a:r>
            <a:endParaRPr sz="1121" dirty="0">
              <a:latin typeface="Droid Sans"/>
              <a:cs typeface="Droid Sans"/>
            </a:endParaRPr>
          </a:p>
        </p:txBody>
      </p:sp>
      <p:sp>
        <p:nvSpPr>
          <p:cNvPr id="12" name="object 12"/>
          <p:cNvSpPr/>
          <p:nvPr/>
        </p:nvSpPr>
        <p:spPr>
          <a:xfrm>
            <a:off x="3018863" y="5587810"/>
            <a:ext cx="1494540" cy="726998"/>
          </a:xfrm>
          <a:custGeom>
            <a:avLst/>
            <a:gdLst/>
            <a:ahLst/>
            <a:cxnLst/>
            <a:rect l="l" t="t" r="r" b="b"/>
            <a:pathLst>
              <a:path w="2170429" h="1117600">
                <a:moveTo>
                  <a:pt x="0" y="1079497"/>
                </a:moveTo>
                <a:lnTo>
                  <a:pt x="484762" y="996609"/>
                </a:lnTo>
                <a:lnTo>
                  <a:pt x="528958" y="1014424"/>
                </a:lnTo>
                <a:lnTo>
                  <a:pt x="574325" y="1030795"/>
                </a:lnTo>
                <a:lnTo>
                  <a:pt x="620763" y="1045728"/>
                </a:lnTo>
                <a:lnTo>
                  <a:pt x="668171" y="1059229"/>
                </a:lnTo>
                <a:lnTo>
                  <a:pt x="716448" y="1071304"/>
                </a:lnTo>
                <a:lnTo>
                  <a:pt x="765493" y="1081961"/>
                </a:lnTo>
                <a:lnTo>
                  <a:pt x="815205" y="1091204"/>
                </a:lnTo>
                <a:lnTo>
                  <a:pt x="865483" y="1099041"/>
                </a:lnTo>
                <a:lnTo>
                  <a:pt x="916226" y="1105478"/>
                </a:lnTo>
                <a:lnTo>
                  <a:pt x="967333" y="1110521"/>
                </a:lnTo>
                <a:lnTo>
                  <a:pt x="1018703" y="1114176"/>
                </a:lnTo>
                <a:lnTo>
                  <a:pt x="1070236" y="1116449"/>
                </a:lnTo>
                <a:lnTo>
                  <a:pt x="1121829" y="1117347"/>
                </a:lnTo>
                <a:lnTo>
                  <a:pt x="1173383" y="1116877"/>
                </a:lnTo>
                <a:lnTo>
                  <a:pt x="1224795" y="1115044"/>
                </a:lnTo>
                <a:lnTo>
                  <a:pt x="1275966" y="1111855"/>
                </a:lnTo>
                <a:lnTo>
                  <a:pt x="1326795" y="1107316"/>
                </a:lnTo>
                <a:lnTo>
                  <a:pt x="1377179" y="1101433"/>
                </a:lnTo>
                <a:lnTo>
                  <a:pt x="1427019" y="1094213"/>
                </a:lnTo>
                <a:lnTo>
                  <a:pt x="1476213" y="1085662"/>
                </a:lnTo>
                <a:lnTo>
                  <a:pt x="1524660" y="1075785"/>
                </a:lnTo>
                <a:lnTo>
                  <a:pt x="1572260" y="1064591"/>
                </a:lnTo>
                <a:lnTo>
                  <a:pt x="1618911" y="1052084"/>
                </a:lnTo>
                <a:lnTo>
                  <a:pt x="1664512" y="1038272"/>
                </a:lnTo>
                <a:lnTo>
                  <a:pt x="1708963" y="1023159"/>
                </a:lnTo>
                <a:lnTo>
                  <a:pt x="1752162" y="1006754"/>
                </a:lnTo>
                <a:lnTo>
                  <a:pt x="1794009" y="989061"/>
                </a:lnTo>
                <a:lnTo>
                  <a:pt x="1834402" y="970088"/>
                </a:lnTo>
                <a:lnTo>
                  <a:pt x="1873241" y="949840"/>
                </a:lnTo>
                <a:lnTo>
                  <a:pt x="1910424" y="928324"/>
                </a:lnTo>
                <a:lnTo>
                  <a:pt x="1945851" y="905546"/>
                </a:lnTo>
                <a:lnTo>
                  <a:pt x="1986578" y="876015"/>
                </a:lnTo>
                <a:lnTo>
                  <a:pt x="2023174" y="845535"/>
                </a:lnTo>
                <a:lnTo>
                  <a:pt x="2055663" y="814210"/>
                </a:lnTo>
                <a:lnTo>
                  <a:pt x="2084066" y="782145"/>
                </a:lnTo>
                <a:lnTo>
                  <a:pt x="2108405" y="749442"/>
                </a:lnTo>
                <a:lnTo>
                  <a:pt x="2128704" y="716205"/>
                </a:lnTo>
                <a:lnTo>
                  <a:pt x="2157268" y="648541"/>
                </a:lnTo>
                <a:lnTo>
                  <a:pt x="2169937" y="579981"/>
                </a:lnTo>
                <a:lnTo>
                  <a:pt x="2170366" y="545624"/>
                </a:lnTo>
                <a:lnTo>
                  <a:pt x="2166889" y="511353"/>
                </a:lnTo>
                <a:lnTo>
                  <a:pt x="2148302" y="443484"/>
                </a:lnTo>
                <a:lnTo>
                  <a:pt x="2114357" y="377201"/>
                </a:lnTo>
                <a:lnTo>
                  <a:pt x="2091681" y="344912"/>
                </a:lnTo>
                <a:lnTo>
                  <a:pt x="2065232" y="313331"/>
                </a:lnTo>
                <a:lnTo>
                  <a:pt x="2035032" y="282560"/>
                </a:lnTo>
                <a:lnTo>
                  <a:pt x="2001105" y="252702"/>
                </a:lnTo>
                <a:lnTo>
                  <a:pt x="1963471" y="223862"/>
                </a:lnTo>
                <a:lnTo>
                  <a:pt x="1922155" y="196142"/>
                </a:lnTo>
                <a:lnTo>
                  <a:pt x="1877177" y="169645"/>
                </a:lnTo>
                <a:lnTo>
                  <a:pt x="1828561" y="144477"/>
                </a:lnTo>
                <a:lnTo>
                  <a:pt x="1776329" y="120738"/>
                </a:lnTo>
                <a:lnTo>
                  <a:pt x="1732133" y="102923"/>
                </a:lnTo>
                <a:lnTo>
                  <a:pt x="1686766" y="86552"/>
                </a:lnTo>
                <a:lnTo>
                  <a:pt x="1640328" y="71619"/>
                </a:lnTo>
                <a:lnTo>
                  <a:pt x="1592920" y="58118"/>
                </a:lnTo>
                <a:lnTo>
                  <a:pt x="1544643" y="46043"/>
                </a:lnTo>
                <a:lnTo>
                  <a:pt x="1495598" y="35386"/>
                </a:lnTo>
                <a:lnTo>
                  <a:pt x="1445886" y="26143"/>
                </a:lnTo>
                <a:lnTo>
                  <a:pt x="1395608" y="18306"/>
                </a:lnTo>
                <a:lnTo>
                  <a:pt x="1344864" y="11869"/>
                </a:lnTo>
                <a:lnTo>
                  <a:pt x="1293757" y="6826"/>
                </a:lnTo>
                <a:lnTo>
                  <a:pt x="1242387" y="3171"/>
                </a:lnTo>
                <a:lnTo>
                  <a:pt x="1190855" y="898"/>
                </a:lnTo>
                <a:lnTo>
                  <a:pt x="1139261" y="0"/>
                </a:lnTo>
                <a:lnTo>
                  <a:pt x="1087707" y="470"/>
                </a:lnTo>
                <a:lnTo>
                  <a:pt x="1036294" y="2303"/>
                </a:lnTo>
                <a:lnTo>
                  <a:pt x="985123" y="5492"/>
                </a:lnTo>
                <a:lnTo>
                  <a:pt x="934295" y="10031"/>
                </a:lnTo>
                <a:lnTo>
                  <a:pt x="883910" y="15914"/>
                </a:lnTo>
                <a:lnTo>
                  <a:pt x="834070" y="23134"/>
                </a:lnTo>
                <a:lnTo>
                  <a:pt x="784876" y="31685"/>
                </a:lnTo>
                <a:lnTo>
                  <a:pt x="736428" y="41561"/>
                </a:lnTo>
                <a:lnTo>
                  <a:pt x="688828" y="52756"/>
                </a:lnTo>
                <a:lnTo>
                  <a:pt x="642177" y="65263"/>
                </a:lnTo>
                <a:lnTo>
                  <a:pt x="596575" y="79075"/>
                </a:lnTo>
                <a:lnTo>
                  <a:pt x="552124" y="94188"/>
                </a:lnTo>
                <a:lnTo>
                  <a:pt x="508924" y="110593"/>
                </a:lnTo>
                <a:lnTo>
                  <a:pt x="467077" y="128286"/>
                </a:lnTo>
                <a:lnTo>
                  <a:pt x="426683" y="147259"/>
                </a:lnTo>
                <a:lnTo>
                  <a:pt x="387844" y="167507"/>
                </a:lnTo>
                <a:lnTo>
                  <a:pt x="350660" y="189023"/>
                </a:lnTo>
                <a:lnTo>
                  <a:pt x="315232" y="211801"/>
                </a:lnTo>
                <a:lnTo>
                  <a:pt x="271148" y="243986"/>
                </a:lnTo>
                <a:lnTo>
                  <a:pt x="231820" y="277440"/>
                </a:lnTo>
                <a:lnTo>
                  <a:pt x="197267" y="312020"/>
                </a:lnTo>
                <a:lnTo>
                  <a:pt x="167511" y="347585"/>
                </a:lnTo>
                <a:lnTo>
                  <a:pt x="142571" y="383991"/>
                </a:lnTo>
                <a:lnTo>
                  <a:pt x="122468" y="421098"/>
                </a:lnTo>
                <a:lnTo>
                  <a:pt x="107223" y="458762"/>
                </a:lnTo>
                <a:lnTo>
                  <a:pt x="96854" y="496842"/>
                </a:lnTo>
                <a:lnTo>
                  <a:pt x="91384" y="535194"/>
                </a:lnTo>
                <a:lnTo>
                  <a:pt x="90831" y="573678"/>
                </a:lnTo>
                <a:lnTo>
                  <a:pt x="95216" y="612150"/>
                </a:lnTo>
                <a:lnTo>
                  <a:pt x="104560" y="650468"/>
                </a:lnTo>
                <a:lnTo>
                  <a:pt x="118883" y="688491"/>
                </a:lnTo>
                <a:lnTo>
                  <a:pt x="138205" y="726076"/>
                </a:lnTo>
                <a:lnTo>
                  <a:pt x="162546" y="763080"/>
                </a:lnTo>
                <a:lnTo>
                  <a:pt x="191927" y="799362"/>
                </a:lnTo>
                <a:lnTo>
                  <a:pt x="226368" y="834780"/>
                </a:lnTo>
                <a:lnTo>
                  <a:pt x="0" y="1079497"/>
                </a:lnTo>
                <a:close/>
              </a:path>
            </a:pathLst>
          </a:custGeom>
          <a:ln w="3351">
            <a:solidFill>
              <a:srgbClr val="28324B"/>
            </a:solidFill>
          </a:ln>
        </p:spPr>
        <p:txBody>
          <a:bodyPr wrap="square" lIns="0" tIns="0" rIns="0" bIns="0" rtlCol="0"/>
          <a:lstStyle/>
          <a:p>
            <a:endParaRPr sz="1682"/>
          </a:p>
        </p:txBody>
      </p:sp>
      <p:sp>
        <p:nvSpPr>
          <p:cNvPr id="13" name="object 13"/>
          <p:cNvSpPr txBox="1"/>
          <p:nvPr/>
        </p:nvSpPr>
        <p:spPr>
          <a:xfrm>
            <a:off x="3645994" y="5848485"/>
            <a:ext cx="363743" cy="184467"/>
          </a:xfrm>
          <a:prstGeom prst="rect">
            <a:avLst/>
          </a:prstGeom>
        </p:spPr>
        <p:txBody>
          <a:bodyPr vert="horz" wrap="square" lIns="0" tIns="11868" rIns="0" bIns="0" rtlCol="0">
            <a:spAutoFit/>
          </a:bodyPr>
          <a:lstStyle/>
          <a:p>
            <a:pPr marL="11868">
              <a:spcBef>
                <a:spcPts val="93"/>
              </a:spcBef>
            </a:pPr>
            <a:r>
              <a:rPr sz="1121" spc="-5" dirty="0">
                <a:solidFill>
                  <a:srgbClr val="EE2A59"/>
                </a:solidFill>
                <a:latin typeface="Droid Sans"/>
                <a:cs typeface="Droid Sans"/>
              </a:rPr>
              <a:t>OK</a:t>
            </a:r>
            <a:r>
              <a:rPr sz="1121" spc="-70" dirty="0">
                <a:solidFill>
                  <a:srgbClr val="EE2A59"/>
                </a:solidFill>
                <a:latin typeface="Droid Sans"/>
                <a:cs typeface="Droid Sans"/>
              </a:rPr>
              <a:t> </a:t>
            </a:r>
            <a:r>
              <a:rPr sz="1121" spc="-5" dirty="0">
                <a:solidFill>
                  <a:srgbClr val="EE2A59"/>
                </a:solidFill>
                <a:latin typeface="Droid Sans"/>
                <a:cs typeface="Droid Sans"/>
              </a:rPr>
              <a:t>...</a:t>
            </a:r>
            <a:endParaRPr sz="1121" dirty="0">
              <a:latin typeface="Droid Sans"/>
              <a:cs typeface="Droid Sans"/>
            </a:endParaRPr>
          </a:p>
        </p:txBody>
      </p:sp>
      <p:sp>
        <p:nvSpPr>
          <p:cNvPr id="14" name="object 14"/>
          <p:cNvSpPr/>
          <p:nvPr/>
        </p:nvSpPr>
        <p:spPr>
          <a:xfrm>
            <a:off x="3096792" y="4718168"/>
            <a:ext cx="1494540" cy="726998"/>
          </a:xfrm>
          <a:custGeom>
            <a:avLst/>
            <a:gdLst/>
            <a:ahLst/>
            <a:cxnLst/>
            <a:rect l="l" t="t" r="r" b="b"/>
            <a:pathLst>
              <a:path w="2170429" h="1117600">
                <a:moveTo>
                  <a:pt x="0" y="1079497"/>
                </a:moveTo>
                <a:lnTo>
                  <a:pt x="484762" y="996609"/>
                </a:lnTo>
                <a:lnTo>
                  <a:pt x="528958" y="1014424"/>
                </a:lnTo>
                <a:lnTo>
                  <a:pt x="574325" y="1030795"/>
                </a:lnTo>
                <a:lnTo>
                  <a:pt x="620763" y="1045728"/>
                </a:lnTo>
                <a:lnTo>
                  <a:pt x="668171" y="1059229"/>
                </a:lnTo>
                <a:lnTo>
                  <a:pt x="716448" y="1071304"/>
                </a:lnTo>
                <a:lnTo>
                  <a:pt x="765493" y="1081961"/>
                </a:lnTo>
                <a:lnTo>
                  <a:pt x="815205" y="1091204"/>
                </a:lnTo>
                <a:lnTo>
                  <a:pt x="865483" y="1099041"/>
                </a:lnTo>
                <a:lnTo>
                  <a:pt x="916226" y="1105478"/>
                </a:lnTo>
                <a:lnTo>
                  <a:pt x="967333" y="1110521"/>
                </a:lnTo>
                <a:lnTo>
                  <a:pt x="1018703" y="1114176"/>
                </a:lnTo>
                <a:lnTo>
                  <a:pt x="1070236" y="1116449"/>
                </a:lnTo>
                <a:lnTo>
                  <a:pt x="1121829" y="1117347"/>
                </a:lnTo>
                <a:lnTo>
                  <a:pt x="1173383" y="1116877"/>
                </a:lnTo>
                <a:lnTo>
                  <a:pt x="1224795" y="1115044"/>
                </a:lnTo>
                <a:lnTo>
                  <a:pt x="1275966" y="1111855"/>
                </a:lnTo>
                <a:lnTo>
                  <a:pt x="1326795" y="1107316"/>
                </a:lnTo>
                <a:lnTo>
                  <a:pt x="1377179" y="1101433"/>
                </a:lnTo>
                <a:lnTo>
                  <a:pt x="1427019" y="1094213"/>
                </a:lnTo>
                <a:lnTo>
                  <a:pt x="1476213" y="1085662"/>
                </a:lnTo>
                <a:lnTo>
                  <a:pt x="1524660" y="1075785"/>
                </a:lnTo>
                <a:lnTo>
                  <a:pt x="1572260" y="1064591"/>
                </a:lnTo>
                <a:lnTo>
                  <a:pt x="1618911" y="1052084"/>
                </a:lnTo>
                <a:lnTo>
                  <a:pt x="1664512" y="1038272"/>
                </a:lnTo>
                <a:lnTo>
                  <a:pt x="1708963" y="1023159"/>
                </a:lnTo>
                <a:lnTo>
                  <a:pt x="1752162" y="1006754"/>
                </a:lnTo>
                <a:lnTo>
                  <a:pt x="1794009" y="989061"/>
                </a:lnTo>
                <a:lnTo>
                  <a:pt x="1834402" y="970088"/>
                </a:lnTo>
                <a:lnTo>
                  <a:pt x="1873241" y="949840"/>
                </a:lnTo>
                <a:lnTo>
                  <a:pt x="1910424" y="928324"/>
                </a:lnTo>
                <a:lnTo>
                  <a:pt x="1945851" y="905546"/>
                </a:lnTo>
                <a:lnTo>
                  <a:pt x="1986578" y="876015"/>
                </a:lnTo>
                <a:lnTo>
                  <a:pt x="2023174" y="845535"/>
                </a:lnTo>
                <a:lnTo>
                  <a:pt x="2055663" y="814210"/>
                </a:lnTo>
                <a:lnTo>
                  <a:pt x="2084066" y="782145"/>
                </a:lnTo>
                <a:lnTo>
                  <a:pt x="2108405" y="749442"/>
                </a:lnTo>
                <a:lnTo>
                  <a:pt x="2128704" y="716205"/>
                </a:lnTo>
                <a:lnTo>
                  <a:pt x="2157268" y="648541"/>
                </a:lnTo>
                <a:lnTo>
                  <a:pt x="2169937" y="579981"/>
                </a:lnTo>
                <a:lnTo>
                  <a:pt x="2170366" y="545624"/>
                </a:lnTo>
                <a:lnTo>
                  <a:pt x="2166889" y="511353"/>
                </a:lnTo>
                <a:lnTo>
                  <a:pt x="2148302" y="443484"/>
                </a:lnTo>
                <a:lnTo>
                  <a:pt x="2114357" y="377201"/>
                </a:lnTo>
                <a:lnTo>
                  <a:pt x="2091681" y="344912"/>
                </a:lnTo>
                <a:lnTo>
                  <a:pt x="2065232" y="313331"/>
                </a:lnTo>
                <a:lnTo>
                  <a:pt x="2035032" y="282560"/>
                </a:lnTo>
                <a:lnTo>
                  <a:pt x="2001105" y="252702"/>
                </a:lnTo>
                <a:lnTo>
                  <a:pt x="1963471" y="223862"/>
                </a:lnTo>
                <a:lnTo>
                  <a:pt x="1922155" y="196142"/>
                </a:lnTo>
                <a:lnTo>
                  <a:pt x="1877177" y="169645"/>
                </a:lnTo>
                <a:lnTo>
                  <a:pt x="1828561" y="144477"/>
                </a:lnTo>
                <a:lnTo>
                  <a:pt x="1776329" y="120738"/>
                </a:lnTo>
                <a:lnTo>
                  <a:pt x="1732133" y="102923"/>
                </a:lnTo>
                <a:lnTo>
                  <a:pt x="1686766" y="86552"/>
                </a:lnTo>
                <a:lnTo>
                  <a:pt x="1640328" y="71619"/>
                </a:lnTo>
                <a:lnTo>
                  <a:pt x="1592920" y="58118"/>
                </a:lnTo>
                <a:lnTo>
                  <a:pt x="1544643" y="46043"/>
                </a:lnTo>
                <a:lnTo>
                  <a:pt x="1495598" y="35386"/>
                </a:lnTo>
                <a:lnTo>
                  <a:pt x="1445886" y="26143"/>
                </a:lnTo>
                <a:lnTo>
                  <a:pt x="1395608" y="18306"/>
                </a:lnTo>
                <a:lnTo>
                  <a:pt x="1344864" y="11869"/>
                </a:lnTo>
                <a:lnTo>
                  <a:pt x="1293757" y="6826"/>
                </a:lnTo>
                <a:lnTo>
                  <a:pt x="1242387" y="3171"/>
                </a:lnTo>
                <a:lnTo>
                  <a:pt x="1190855" y="898"/>
                </a:lnTo>
                <a:lnTo>
                  <a:pt x="1139261" y="0"/>
                </a:lnTo>
                <a:lnTo>
                  <a:pt x="1087707" y="470"/>
                </a:lnTo>
                <a:lnTo>
                  <a:pt x="1036294" y="2303"/>
                </a:lnTo>
                <a:lnTo>
                  <a:pt x="985123" y="5492"/>
                </a:lnTo>
                <a:lnTo>
                  <a:pt x="934295" y="10031"/>
                </a:lnTo>
                <a:lnTo>
                  <a:pt x="883910" y="15914"/>
                </a:lnTo>
                <a:lnTo>
                  <a:pt x="834070" y="23134"/>
                </a:lnTo>
                <a:lnTo>
                  <a:pt x="784876" y="31685"/>
                </a:lnTo>
                <a:lnTo>
                  <a:pt x="736428" y="41561"/>
                </a:lnTo>
                <a:lnTo>
                  <a:pt x="688828" y="52756"/>
                </a:lnTo>
                <a:lnTo>
                  <a:pt x="642177" y="65263"/>
                </a:lnTo>
                <a:lnTo>
                  <a:pt x="596575" y="79075"/>
                </a:lnTo>
                <a:lnTo>
                  <a:pt x="552124" y="94188"/>
                </a:lnTo>
                <a:lnTo>
                  <a:pt x="508924" y="110593"/>
                </a:lnTo>
                <a:lnTo>
                  <a:pt x="467077" y="128286"/>
                </a:lnTo>
                <a:lnTo>
                  <a:pt x="426683" y="147259"/>
                </a:lnTo>
                <a:lnTo>
                  <a:pt x="387844" y="167507"/>
                </a:lnTo>
                <a:lnTo>
                  <a:pt x="350660" y="189023"/>
                </a:lnTo>
                <a:lnTo>
                  <a:pt x="315232" y="211801"/>
                </a:lnTo>
                <a:lnTo>
                  <a:pt x="271148" y="243986"/>
                </a:lnTo>
                <a:lnTo>
                  <a:pt x="231820" y="277440"/>
                </a:lnTo>
                <a:lnTo>
                  <a:pt x="197267" y="312020"/>
                </a:lnTo>
                <a:lnTo>
                  <a:pt x="167511" y="347585"/>
                </a:lnTo>
                <a:lnTo>
                  <a:pt x="142571" y="383991"/>
                </a:lnTo>
                <a:lnTo>
                  <a:pt x="122468" y="421098"/>
                </a:lnTo>
                <a:lnTo>
                  <a:pt x="107223" y="458762"/>
                </a:lnTo>
                <a:lnTo>
                  <a:pt x="96854" y="496842"/>
                </a:lnTo>
                <a:lnTo>
                  <a:pt x="91384" y="535194"/>
                </a:lnTo>
                <a:lnTo>
                  <a:pt x="90831" y="573678"/>
                </a:lnTo>
                <a:lnTo>
                  <a:pt x="95216" y="612150"/>
                </a:lnTo>
                <a:lnTo>
                  <a:pt x="104560" y="650468"/>
                </a:lnTo>
                <a:lnTo>
                  <a:pt x="118883" y="688491"/>
                </a:lnTo>
                <a:lnTo>
                  <a:pt x="138205" y="726076"/>
                </a:lnTo>
                <a:lnTo>
                  <a:pt x="162546" y="763080"/>
                </a:lnTo>
                <a:lnTo>
                  <a:pt x="191927" y="799362"/>
                </a:lnTo>
                <a:lnTo>
                  <a:pt x="226368" y="834780"/>
                </a:lnTo>
                <a:lnTo>
                  <a:pt x="0" y="1079497"/>
                </a:lnTo>
                <a:close/>
              </a:path>
            </a:pathLst>
          </a:custGeom>
          <a:ln w="3351">
            <a:solidFill>
              <a:srgbClr val="28324B"/>
            </a:solidFill>
          </a:ln>
        </p:spPr>
        <p:txBody>
          <a:bodyPr wrap="square" lIns="0" tIns="0" rIns="0" bIns="0" rtlCol="0"/>
          <a:lstStyle/>
          <a:p>
            <a:endParaRPr sz="1682"/>
          </a:p>
        </p:txBody>
      </p:sp>
      <p:sp>
        <p:nvSpPr>
          <p:cNvPr id="15" name="object 15"/>
          <p:cNvSpPr txBox="1"/>
          <p:nvPr/>
        </p:nvSpPr>
        <p:spPr>
          <a:xfrm>
            <a:off x="3145113" y="4819194"/>
            <a:ext cx="1424708" cy="524945"/>
          </a:xfrm>
          <a:prstGeom prst="rect">
            <a:avLst/>
          </a:prstGeom>
        </p:spPr>
        <p:txBody>
          <a:bodyPr vert="horz" wrap="square" lIns="0" tIns="11868" rIns="0" bIns="0" rtlCol="0">
            <a:spAutoFit/>
          </a:bodyPr>
          <a:lstStyle/>
          <a:p>
            <a:pPr algn="ctr">
              <a:lnSpc>
                <a:spcPts val="1327"/>
              </a:lnSpc>
              <a:spcBef>
                <a:spcPts val="93"/>
              </a:spcBef>
            </a:pPr>
            <a:r>
              <a:rPr sz="1121" spc="-5" dirty="0">
                <a:solidFill>
                  <a:srgbClr val="EE2A59"/>
                </a:solidFill>
                <a:latin typeface="Droid Sans"/>
                <a:cs typeface="Droid Sans"/>
              </a:rPr>
              <a:t>Leave </a:t>
            </a:r>
            <a:r>
              <a:rPr sz="1121" dirty="0">
                <a:solidFill>
                  <a:srgbClr val="EE2A59"/>
                </a:solidFill>
                <a:latin typeface="Droid Sans"/>
                <a:cs typeface="Droid Sans"/>
              </a:rPr>
              <a:t>me</a:t>
            </a:r>
            <a:r>
              <a:rPr sz="1121" spc="-28" dirty="0">
                <a:solidFill>
                  <a:srgbClr val="EE2A59"/>
                </a:solidFill>
                <a:latin typeface="Droid Sans"/>
                <a:cs typeface="Droid Sans"/>
              </a:rPr>
              <a:t> </a:t>
            </a:r>
            <a:r>
              <a:rPr sz="1121" dirty="0">
                <a:solidFill>
                  <a:srgbClr val="EE2A59"/>
                </a:solidFill>
                <a:latin typeface="Droid Sans"/>
                <a:cs typeface="Droid Sans"/>
              </a:rPr>
              <a:t>alone.</a:t>
            </a:r>
            <a:endParaRPr sz="1121" dirty="0">
              <a:latin typeface="Droid Sans"/>
              <a:cs typeface="Droid Sans"/>
            </a:endParaRPr>
          </a:p>
          <a:p>
            <a:pPr marL="11868" marR="4747" algn="ctr">
              <a:lnSpc>
                <a:spcPts val="1308"/>
              </a:lnSpc>
              <a:spcBef>
                <a:spcPts val="56"/>
              </a:spcBef>
            </a:pPr>
            <a:r>
              <a:rPr sz="1121" spc="-23" dirty="0">
                <a:solidFill>
                  <a:srgbClr val="EE2A59"/>
                </a:solidFill>
                <a:latin typeface="Droid Sans"/>
                <a:cs typeface="Droid Sans"/>
              </a:rPr>
              <a:t>You </a:t>
            </a:r>
            <a:r>
              <a:rPr sz="1121" dirty="0">
                <a:solidFill>
                  <a:srgbClr val="EE2A59"/>
                </a:solidFill>
                <a:latin typeface="Droid Sans"/>
                <a:cs typeface="Droid Sans"/>
              </a:rPr>
              <a:t>look pretty</a:t>
            </a:r>
            <a:r>
              <a:rPr sz="1121" spc="-56" dirty="0">
                <a:solidFill>
                  <a:srgbClr val="EE2A59"/>
                </a:solidFill>
                <a:latin typeface="Droid Sans"/>
                <a:cs typeface="Droid Sans"/>
              </a:rPr>
              <a:t> </a:t>
            </a:r>
            <a:r>
              <a:rPr sz="1121" spc="-5" dirty="0">
                <a:solidFill>
                  <a:srgbClr val="EE2A59"/>
                </a:solidFill>
                <a:latin typeface="Droid Sans"/>
                <a:cs typeface="Droid Sans"/>
              </a:rPr>
              <a:t>stupid  </a:t>
            </a:r>
            <a:r>
              <a:rPr sz="1121" dirty="0">
                <a:solidFill>
                  <a:srgbClr val="EE2A59"/>
                </a:solidFill>
                <a:latin typeface="Droid Sans"/>
                <a:cs typeface="Droid Sans"/>
              </a:rPr>
              <a:t>yourself.</a:t>
            </a:r>
            <a:endParaRPr sz="1121" dirty="0">
              <a:latin typeface="Droid Sans"/>
              <a:cs typeface="Droid Sans"/>
            </a:endParaRPr>
          </a:p>
        </p:txBody>
      </p:sp>
      <p:sp>
        <p:nvSpPr>
          <p:cNvPr id="16" name="object 16"/>
          <p:cNvSpPr/>
          <p:nvPr/>
        </p:nvSpPr>
        <p:spPr>
          <a:xfrm>
            <a:off x="3108226" y="3711757"/>
            <a:ext cx="1494540" cy="726998"/>
          </a:xfrm>
          <a:custGeom>
            <a:avLst/>
            <a:gdLst/>
            <a:ahLst/>
            <a:cxnLst/>
            <a:rect l="l" t="t" r="r" b="b"/>
            <a:pathLst>
              <a:path w="2170429" h="1117600">
                <a:moveTo>
                  <a:pt x="0" y="1079497"/>
                </a:moveTo>
                <a:lnTo>
                  <a:pt x="484762" y="996609"/>
                </a:lnTo>
                <a:lnTo>
                  <a:pt x="528958" y="1014424"/>
                </a:lnTo>
                <a:lnTo>
                  <a:pt x="574325" y="1030795"/>
                </a:lnTo>
                <a:lnTo>
                  <a:pt x="620763" y="1045728"/>
                </a:lnTo>
                <a:lnTo>
                  <a:pt x="668171" y="1059229"/>
                </a:lnTo>
                <a:lnTo>
                  <a:pt x="716448" y="1071304"/>
                </a:lnTo>
                <a:lnTo>
                  <a:pt x="765493" y="1081961"/>
                </a:lnTo>
                <a:lnTo>
                  <a:pt x="815205" y="1091204"/>
                </a:lnTo>
                <a:lnTo>
                  <a:pt x="865483" y="1099041"/>
                </a:lnTo>
                <a:lnTo>
                  <a:pt x="916226" y="1105478"/>
                </a:lnTo>
                <a:lnTo>
                  <a:pt x="967333" y="1110521"/>
                </a:lnTo>
                <a:lnTo>
                  <a:pt x="1018703" y="1114176"/>
                </a:lnTo>
                <a:lnTo>
                  <a:pt x="1070236" y="1116449"/>
                </a:lnTo>
                <a:lnTo>
                  <a:pt x="1121829" y="1117347"/>
                </a:lnTo>
                <a:lnTo>
                  <a:pt x="1173383" y="1116877"/>
                </a:lnTo>
                <a:lnTo>
                  <a:pt x="1224795" y="1115044"/>
                </a:lnTo>
                <a:lnTo>
                  <a:pt x="1275966" y="1111855"/>
                </a:lnTo>
                <a:lnTo>
                  <a:pt x="1326795" y="1107316"/>
                </a:lnTo>
                <a:lnTo>
                  <a:pt x="1377179" y="1101433"/>
                </a:lnTo>
                <a:lnTo>
                  <a:pt x="1427019" y="1094213"/>
                </a:lnTo>
                <a:lnTo>
                  <a:pt x="1476213" y="1085662"/>
                </a:lnTo>
                <a:lnTo>
                  <a:pt x="1524660" y="1075785"/>
                </a:lnTo>
                <a:lnTo>
                  <a:pt x="1572260" y="1064591"/>
                </a:lnTo>
                <a:lnTo>
                  <a:pt x="1618911" y="1052084"/>
                </a:lnTo>
                <a:lnTo>
                  <a:pt x="1664512" y="1038272"/>
                </a:lnTo>
                <a:lnTo>
                  <a:pt x="1708963" y="1023159"/>
                </a:lnTo>
                <a:lnTo>
                  <a:pt x="1752162" y="1006754"/>
                </a:lnTo>
                <a:lnTo>
                  <a:pt x="1794009" y="989061"/>
                </a:lnTo>
                <a:lnTo>
                  <a:pt x="1834402" y="970088"/>
                </a:lnTo>
                <a:lnTo>
                  <a:pt x="1873241" y="949840"/>
                </a:lnTo>
                <a:lnTo>
                  <a:pt x="1910424" y="928324"/>
                </a:lnTo>
                <a:lnTo>
                  <a:pt x="1945851" y="905546"/>
                </a:lnTo>
                <a:lnTo>
                  <a:pt x="1986578" y="876015"/>
                </a:lnTo>
                <a:lnTo>
                  <a:pt x="2023174" y="845535"/>
                </a:lnTo>
                <a:lnTo>
                  <a:pt x="2055663" y="814210"/>
                </a:lnTo>
                <a:lnTo>
                  <a:pt x="2084066" y="782145"/>
                </a:lnTo>
                <a:lnTo>
                  <a:pt x="2108405" y="749442"/>
                </a:lnTo>
                <a:lnTo>
                  <a:pt x="2128704" y="716205"/>
                </a:lnTo>
                <a:lnTo>
                  <a:pt x="2157268" y="648541"/>
                </a:lnTo>
                <a:lnTo>
                  <a:pt x="2169937" y="579981"/>
                </a:lnTo>
                <a:lnTo>
                  <a:pt x="2170366" y="545624"/>
                </a:lnTo>
                <a:lnTo>
                  <a:pt x="2166889" y="511353"/>
                </a:lnTo>
                <a:lnTo>
                  <a:pt x="2148302" y="443484"/>
                </a:lnTo>
                <a:lnTo>
                  <a:pt x="2114357" y="377201"/>
                </a:lnTo>
                <a:lnTo>
                  <a:pt x="2091681" y="344912"/>
                </a:lnTo>
                <a:lnTo>
                  <a:pt x="2065232" y="313331"/>
                </a:lnTo>
                <a:lnTo>
                  <a:pt x="2035032" y="282560"/>
                </a:lnTo>
                <a:lnTo>
                  <a:pt x="2001105" y="252702"/>
                </a:lnTo>
                <a:lnTo>
                  <a:pt x="1963471" y="223862"/>
                </a:lnTo>
                <a:lnTo>
                  <a:pt x="1922155" y="196142"/>
                </a:lnTo>
                <a:lnTo>
                  <a:pt x="1877177" y="169645"/>
                </a:lnTo>
                <a:lnTo>
                  <a:pt x="1828561" y="144477"/>
                </a:lnTo>
                <a:lnTo>
                  <a:pt x="1776329" y="120738"/>
                </a:lnTo>
                <a:lnTo>
                  <a:pt x="1732133" y="102923"/>
                </a:lnTo>
                <a:lnTo>
                  <a:pt x="1686766" y="86552"/>
                </a:lnTo>
                <a:lnTo>
                  <a:pt x="1640328" y="71619"/>
                </a:lnTo>
                <a:lnTo>
                  <a:pt x="1592920" y="58118"/>
                </a:lnTo>
                <a:lnTo>
                  <a:pt x="1544643" y="46043"/>
                </a:lnTo>
                <a:lnTo>
                  <a:pt x="1495598" y="35386"/>
                </a:lnTo>
                <a:lnTo>
                  <a:pt x="1445886" y="26143"/>
                </a:lnTo>
                <a:lnTo>
                  <a:pt x="1395608" y="18306"/>
                </a:lnTo>
                <a:lnTo>
                  <a:pt x="1344864" y="11869"/>
                </a:lnTo>
                <a:lnTo>
                  <a:pt x="1293757" y="6826"/>
                </a:lnTo>
                <a:lnTo>
                  <a:pt x="1242387" y="3171"/>
                </a:lnTo>
                <a:lnTo>
                  <a:pt x="1190855" y="898"/>
                </a:lnTo>
                <a:lnTo>
                  <a:pt x="1139261" y="0"/>
                </a:lnTo>
                <a:lnTo>
                  <a:pt x="1087707" y="470"/>
                </a:lnTo>
                <a:lnTo>
                  <a:pt x="1036294" y="2303"/>
                </a:lnTo>
                <a:lnTo>
                  <a:pt x="985123" y="5492"/>
                </a:lnTo>
                <a:lnTo>
                  <a:pt x="934295" y="10031"/>
                </a:lnTo>
                <a:lnTo>
                  <a:pt x="883910" y="15914"/>
                </a:lnTo>
                <a:lnTo>
                  <a:pt x="834070" y="23134"/>
                </a:lnTo>
                <a:lnTo>
                  <a:pt x="784876" y="31685"/>
                </a:lnTo>
                <a:lnTo>
                  <a:pt x="736428" y="41561"/>
                </a:lnTo>
                <a:lnTo>
                  <a:pt x="688828" y="52756"/>
                </a:lnTo>
                <a:lnTo>
                  <a:pt x="642177" y="65263"/>
                </a:lnTo>
                <a:lnTo>
                  <a:pt x="596575" y="79075"/>
                </a:lnTo>
                <a:lnTo>
                  <a:pt x="552124" y="94188"/>
                </a:lnTo>
                <a:lnTo>
                  <a:pt x="508924" y="110593"/>
                </a:lnTo>
                <a:lnTo>
                  <a:pt x="467077" y="128286"/>
                </a:lnTo>
                <a:lnTo>
                  <a:pt x="426683" y="147259"/>
                </a:lnTo>
                <a:lnTo>
                  <a:pt x="387844" y="167507"/>
                </a:lnTo>
                <a:lnTo>
                  <a:pt x="350660" y="189023"/>
                </a:lnTo>
                <a:lnTo>
                  <a:pt x="315232" y="211801"/>
                </a:lnTo>
                <a:lnTo>
                  <a:pt x="271148" y="243986"/>
                </a:lnTo>
                <a:lnTo>
                  <a:pt x="231820" y="277440"/>
                </a:lnTo>
                <a:lnTo>
                  <a:pt x="197267" y="312020"/>
                </a:lnTo>
                <a:lnTo>
                  <a:pt x="167511" y="347585"/>
                </a:lnTo>
                <a:lnTo>
                  <a:pt x="142571" y="383991"/>
                </a:lnTo>
                <a:lnTo>
                  <a:pt x="122468" y="421098"/>
                </a:lnTo>
                <a:lnTo>
                  <a:pt x="107223" y="458762"/>
                </a:lnTo>
                <a:lnTo>
                  <a:pt x="96854" y="496842"/>
                </a:lnTo>
                <a:lnTo>
                  <a:pt x="91384" y="535194"/>
                </a:lnTo>
                <a:lnTo>
                  <a:pt x="90831" y="573678"/>
                </a:lnTo>
                <a:lnTo>
                  <a:pt x="95216" y="612150"/>
                </a:lnTo>
                <a:lnTo>
                  <a:pt x="104560" y="650468"/>
                </a:lnTo>
                <a:lnTo>
                  <a:pt x="118883" y="688491"/>
                </a:lnTo>
                <a:lnTo>
                  <a:pt x="138205" y="726076"/>
                </a:lnTo>
                <a:lnTo>
                  <a:pt x="162546" y="763080"/>
                </a:lnTo>
                <a:lnTo>
                  <a:pt x="191927" y="799362"/>
                </a:lnTo>
                <a:lnTo>
                  <a:pt x="226368" y="834780"/>
                </a:lnTo>
                <a:lnTo>
                  <a:pt x="0" y="1079497"/>
                </a:lnTo>
                <a:close/>
              </a:path>
            </a:pathLst>
          </a:custGeom>
          <a:ln w="3351">
            <a:solidFill>
              <a:srgbClr val="28324B"/>
            </a:solidFill>
          </a:ln>
        </p:spPr>
        <p:txBody>
          <a:bodyPr wrap="square" lIns="0" tIns="0" rIns="0" bIns="0" rtlCol="0"/>
          <a:lstStyle/>
          <a:p>
            <a:endParaRPr sz="1682"/>
          </a:p>
        </p:txBody>
      </p:sp>
      <p:sp>
        <p:nvSpPr>
          <p:cNvPr id="17" name="object 17"/>
          <p:cNvSpPr txBox="1"/>
          <p:nvPr/>
        </p:nvSpPr>
        <p:spPr>
          <a:xfrm>
            <a:off x="3303137" y="3837645"/>
            <a:ext cx="1194385" cy="524945"/>
          </a:xfrm>
          <a:prstGeom prst="rect">
            <a:avLst/>
          </a:prstGeom>
        </p:spPr>
        <p:txBody>
          <a:bodyPr vert="horz" wrap="square" lIns="0" tIns="11868" rIns="0" bIns="0" rtlCol="0">
            <a:spAutoFit/>
          </a:bodyPr>
          <a:lstStyle/>
          <a:p>
            <a:pPr algn="ctr">
              <a:lnSpc>
                <a:spcPts val="1327"/>
              </a:lnSpc>
              <a:spcBef>
                <a:spcPts val="93"/>
              </a:spcBef>
            </a:pPr>
            <a:r>
              <a:rPr sz="1121" spc="-23" dirty="0">
                <a:solidFill>
                  <a:srgbClr val="EE2A59"/>
                </a:solidFill>
                <a:latin typeface="Droid Sans"/>
                <a:cs typeface="Droid Sans"/>
              </a:rPr>
              <a:t>You </a:t>
            </a:r>
            <a:r>
              <a:rPr sz="1121" dirty="0">
                <a:solidFill>
                  <a:srgbClr val="EE2A59"/>
                </a:solidFill>
                <a:latin typeface="Droid Sans"/>
                <a:cs typeface="Droid Sans"/>
              </a:rPr>
              <a:t>never let</a:t>
            </a:r>
            <a:r>
              <a:rPr sz="1121" spc="-9" dirty="0">
                <a:solidFill>
                  <a:srgbClr val="EE2A59"/>
                </a:solidFill>
                <a:latin typeface="Droid Sans"/>
                <a:cs typeface="Droid Sans"/>
              </a:rPr>
              <a:t> </a:t>
            </a:r>
            <a:r>
              <a:rPr sz="1121" dirty="0">
                <a:solidFill>
                  <a:srgbClr val="EE2A59"/>
                </a:solidFill>
                <a:latin typeface="Droid Sans"/>
                <a:cs typeface="Droid Sans"/>
              </a:rPr>
              <a:t>me</a:t>
            </a:r>
            <a:endParaRPr sz="1121" dirty="0">
              <a:latin typeface="Droid Sans"/>
              <a:cs typeface="Droid Sans"/>
            </a:endParaRPr>
          </a:p>
          <a:p>
            <a:pPr marL="11275" marR="4747" algn="ctr">
              <a:lnSpc>
                <a:spcPts val="1308"/>
              </a:lnSpc>
              <a:spcBef>
                <a:spcPts val="56"/>
              </a:spcBef>
            </a:pPr>
            <a:r>
              <a:rPr sz="1121" dirty="0">
                <a:solidFill>
                  <a:srgbClr val="EE2A59"/>
                </a:solidFill>
                <a:latin typeface="Droid Sans"/>
                <a:cs typeface="Droid Sans"/>
              </a:rPr>
              <a:t>do anything that I</a:t>
            </a:r>
            <a:r>
              <a:rPr sz="1121" spc="-93" dirty="0">
                <a:solidFill>
                  <a:srgbClr val="EE2A59"/>
                </a:solidFill>
                <a:latin typeface="Droid Sans"/>
                <a:cs typeface="Droid Sans"/>
              </a:rPr>
              <a:t> </a:t>
            </a:r>
            <a:r>
              <a:rPr sz="1121" spc="-5" dirty="0">
                <a:solidFill>
                  <a:srgbClr val="EE2A59"/>
                </a:solidFill>
                <a:latin typeface="Droid Sans"/>
                <a:cs typeface="Droid Sans"/>
              </a:rPr>
              <a:t>want  </a:t>
            </a:r>
            <a:r>
              <a:rPr sz="1121" dirty="0">
                <a:solidFill>
                  <a:srgbClr val="EE2A59"/>
                </a:solidFill>
                <a:latin typeface="Droid Sans"/>
                <a:cs typeface="Droid Sans"/>
              </a:rPr>
              <a:t>to.</a:t>
            </a:r>
            <a:endParaRPr sz="1121" dirty="0">
              <a:latin typeface="Droid Sans"/>
              <a:cs typeface="Droid Sans"/>
            </a:endParaRPr>
          </a:p>
        </p:txBody>
      </p:sp>
      <p:sp>
        <p:nvSpPr>
          <p:cNvPr id="19" name="object 19"/>
          <p:cNvSpPr/>
          <p:nvPr/>
        </p:nvSpPr>
        <p:spPr>
          <a:xfrm>
            <a:off x="6604738" y="3304388"/>
            <a:ext cx="463430" cy="242099"/>
          </a:xfrm>
          <a:custGeom>
            <a:avLst/>
            <a:gdLst/>
            <a:ahLst/>
            <a:cxnLst/>
            <a:rect l="l" t="t" r="r" b="b"/>
            <a:pathLst>
              <a:path w="495934" h="259079">
                <a:moveTo>
                  <a:pt x="0" y="82715"/>
                </a:moveTo>
                <a:lnTo>
                  <a:pt x="495363" y="258914"/>
                </a:lnTo>
                <a:lnTo>
                  <a:pt x="459778" y="0"/>
                </a:lnTo>
              </a:path>
            </a:pathLst>
          </a:custGeom>
          <a:ln w="12700">
            <a:solidFill>
              <a:schemeClr val="accent6">
                <a:lumMod val="75000"/>
              </a:schemeClr>
            </a:solidFill>
          </a:ln>
        </p:spPr>
        <p:txBody>
          <a:bodyPr wrap="square" lIns="0" tIns="0" rIns="0" bIns="0" rtlCol="0"/>
          <a:lstStyle/>
          <a:p>
            <a:endParaRPr sz="1682"/>
          </a:p>
        </p:txBody>
      </p:sp>
      <p:sp>
        <p:nvSpPr>
          <p:cNvPr id="20" name="object 20"/>
          <p:cNvSpPr txBox="1"/>
          <p:nvPr/>
        </p:nvSpPr>
        <p:spPr>
          <a:xfrm>
            <a:off x="4779998" y="2687571"/>
            <a:ext cx="2263322" cy="729048"/>
          </a:xfrm>
          <a:prstGeom prst="rect">
            <a:avLst/>
          </a:prstGeom>
          <a:solidFill>
            <a:srgbClr val="D9FBE7"/>
          </a:solidFill>
          <a:ln w="12700">
            <a:solidFill>
              <a:schemeClr val="accent6">
                <a:lumMod val="75000"/>
              </a:schemeClr>
            </a:solidFill>
          </a:ln>
        </p:spPr>
        <p:txBody>
          <a:bodyPr vert="horz" wrap="square" lIns="0" tIns="72392" rIns="0" bIns="0" rtlCol="0">
            <a:spAutoFit/>
          </a:bodyPr>
          <a:lstStyle/>
          <a:p>
            <a:pPr marL="77736">
              <a:spcBef>
                <a:spcPts val="570"/>
              </a:spcBef>
            </a:pPr>
            <a:r>
              <a:rPr sz="1121" dirty="0">
                <a:solidFill>
                  <a:srgbClr val="231F20"/>
                </a:solidFill>
                <a:latin typeface="Droid Sans"/>
                <a:cs typeface="Droid Sans"/>
              </a:rPr>
              <a:t>I</a:t>
            </a:r>
            <a:r>
              <a:rPr lang="en-US" sz="1121" dirty="0">
                <a:solidFill>
                  <a:srgbClr val="231F20"/>
                </a:solidFill>
                <a:latin typeface="Droid Sans"/>
                <a:cs typeface="Droid Sans"/>
              </a:rPr>
              <a:t>’m worried my books will be damaged. Can you help me clear this up please?</a:t>
            </a:r>
          </a:p>
          <a:p>
            <a:pPr marL="77736">
              <a:spcBef>
                <a:spcPts val="570"/>
              </a:spcBef>
            </a:pPr>
            <a:endParaRPr lang="en-US" sz="400" dirty="0">
              <a:solidFill>
                <a:srgbClr val="231F20"/>
              </a:solidFill>
              <a:latin typeface="Droid Sans"/>
              <a:cs typeface="Droid Sans"/>
            </a:endParaRPr>
          </a:p>
        </p:txBody>
      </p:sp>
      <p:sp>
        <p:nvSpPr>
          <p:cNvPr id="18" name="object 18"/>
          <p:cNvSpPr/>
          <p:nvPr/>
        </p:nvSpPr>
        <p:spPr>
          <a:xfrm>
            <a:off x="6604738" y="3304388"/>
            <a:ext cx="463430" cy="242099"/>
          </a:xfrm>
          <a:custGeom>
            <a:avLst/>
            <a:gdLst/>
            <a:ahLst/>
            <a:cxnLst/>
            <a:rect l="l" t="t" r="r" b="b"/>
            <a:pathLst>
              <a:path w="495934" h="259079">
                <a:moveTo>
                  <a:pt x="459778" y="0"/>
                </a:moveTo>
                <a:lnTo>
                  <a:pt x="0" y="82715"/>
                </a:lnTo>
                <a:lnTo>
                  <a:pt x="495363" y="258914"/>
                </a:lnTo>
                <a:lnTo>
                  <a:pt x="459778" y="0"/>
                </a:lnTo>
                <a:close/>
              </a:path>
            </a:pathLst>
          </a:custGeom>
          <a:solidFill>
            <a:srgbClr val="D9FBE7"/>
          </a:solidFill>
        </p:spPr>
        <p:txBody>
          <a:bodyPr wrap="square" lIns="0" tIns="0" rIns="0" bIns="0" rtlCol="0"/>
          <a:lstStyle/>
          <a:p>
            <a:endParaRPr sz="1682"/>
          </a:p>
        </p:txBody>
      </p:sp>
      <p:sp>
        <p:nvSpPr>
          <p:cNvPr id="44" name="Rectangle 43">
            <a:extLst>
              <a:ext uri="{FF2B5EF4-FFF2-40B4-BE49-F238E27FC236}">
                <a16:creationId xmlns:a16="http://schemas.microsoft.com/office/drawing/2014/main" id="{6B6A847A-E4B6-4C5C-A6F1-0165CE40893A}"/>
              </a:ext>
            </a:extLst>
          </p:cNvPr>
          <p:cNvSpPr/>
          <p:nvPr/>
        </p:nvSpPr>
        <p:spPr>
          <a:xfrm>
            <a:off x="516355" y="2700028"/>
            <a:ext cx="2448000" cy="72699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465" marR="106680">
              <a:lnSpc>
                <a:spcPts val="1400"/>
              </a:lnSpc>
            </a:pPr>
            <a:r>
              <a:rPr lang="en-US" sz="1100" spc="-25" dirty="0">
                <a:solidFill>
                  <a:schemeClr val="bg1"/>
                </a:solidFill>
                <a:latin typeface="Droid Sans"/>
                <a:cs typeface="Droid Sans"/>
              </a:rPr>
              <a:t>You </a:t>
            </a:r>
            <a:r>
              <a:rPr lang="en-US" sz="1100" dirty="0">
                <a:solidFill>
                  <a:schemeClr val="bg1"/>
                </a:solidFill>
                <a:latin typeface="Droid Sans"/>
                <a:cs typeface="Droid Sans"/>
              </a:rPr>
              <a:t>are in the </a:t>
            </a:r>
            <a:r>
              <a:rPr lang="en-US" sz="1100" spc="-5" dirty="0">
                <a:solidFill>
                  <a:schemeClr val="bg1"/>
                </a:solidFill>
                <a:latin typeface="Droid Sans"/>
                <a:cs typeface="Droid Sans"/>
              </a:rPr>
              <a:t>school </a:t>
            </a:r>
            <a:r>
              <a:rPr lang="en-US" sz="1100" dirty="0">
                <a:solidFill>
                  <a:schemeClr val="bg1"/>
                </a:solidFill>
                <a:latin typeface="Droid Sans"/>
                <a:cs typeface="Droid Sans"/>
              </a:rPr>
              <a:t>canteen and a </a:t>
            </a:r>
            <a:r>
              <a:rPr lang="en-US" sz="1100" spc="-5" dirty="0">
                <a:solidFill>
                  <a:schemeClr val="bg1"/>
                </a:solidFill>
                <a:latin typeface="Droid Sans"/>
                <a:cs typeface="Droid Sans"/>
              </a:rPr>
              <a:t>friend </a:t>
            </a:r>
            <a:r>
              <a:rPr lang="en-US" sz="1100" dirty="0">
                <a:solidFill>
                  <a:schemeClr val="bg1"/>
                </a:solidFill>
                <a:latin typeface="Droid Sans"/>
                <a:cs typeface="Droid Sans"/>
              </a:rPr>
              <a:t>accidentally </a:t>
            </a:r>
            <a:r>
              <a:rPr lang="en-US" sz="1100" spc="-5" dirty="0">
                <a:solidFill>
                  <a:schemeClr val="bg1"/>
                </a:solidFill>
                <a:latin typeface="Droid Sans"/>
                <a:cs typeface="Droid Sans"/>
              </a:rPr>
              <a:t>knocks </a:t>
            </a:r>
            <a:r>
              <a:rPr lang="en-US" sz="1100" dirty="0">
                <a:solidFill>
                  <a:schemeClr val="bg1"/>
                </a:solidFill>
                <a:latin typeface="Droid Sans"/>
                <a:cs typeface="Droid Sans"/>
              </a:rPr>
              <a:t>your  drink </a:t>
            </a:r>
            <a:r>
              <a:rPr lang="en-US" sz="1100" spc="-5" dirty="0">
                <a:solidFill>
                  <a:schemeClr val="bg1"/>
                </a:solidFill>
                <a:latin typeface="Droid Sans"/>
                <a:cs typeface="Droid Sans"/>
              </a:rPr>
              <a:t>over on </a:t>
            </a:r>
            <a:r>
              <a:rPr lang="en-US" sz="1100" dirty="0">
                <a:solidFill>
                  <a:schemeClr val="bg1"/>
                </a:solidFill>
                <a:latin typeface="Droid Sans"/>
                <a:cs typeface="Droid Sans"/>
              </a:rPr>
              <a:t>to your</a:t>
            </a:r>
            <a:r>
              <a:rPr lang="en-US" sz="1100" spc="-90" dirty="0">
                <a:solidFill>
                  <a:schemeClr val="bg1"/>
                </a:solidFill>
                <a:latin typeface="Droid Sans"/>
                <a:cs typeface="Droid Sans"/>
              </a:rPr>
              <a:t> </a:t>
            </a:r>
            <a:r>
              <a:rPr lang="en-US" sz="1100" dirty="0">
                <a:solidFill>
                  <a:schemeClr val="bg1"/>
                </a:solidFill>
                <a:latin typeface="Droid Sans"/>
                <a:cs typeface="Droid Sans"/>
              </a:rPr>
              <a:t>books</a:t>
            </a:r>
          </a:p>
        </p:txBody>
      </p:sp>
      <p:sp>
        <p:nvSpPr>
          <p:cNvPr id="45" name="Rectangle 44">
            <a:extLst>
              <a:ext uri="{FF2B5EF4-FFF2-40B4-BE49-F238E27FC236}">
                <a16:creationId xmlns:a16="http://schemas.microsoft.com/office/drawing/2014/main" id="{262DCCAA-BE2F-478E-ACDF-B81FAA15D82B}"/>
              </a:ext>
            </a:extLst>
          </p:cNvPr>
          <p:cNvSpPr/>
          <p:nvPr/>
        </p:nvSpPr>
        <p:spPr>
          <a:xfrm>
            <a:off x="516355" y="3543194"/>
            <a:ext cx="2448000" cy="1076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465" marR="142875">
              <a:lnSpc>
                <a:spcPts val="1400"/>
              </a:lnSpc>
              <a:spcBef>
                <a:spcPts val="620"/>
              </a:spcBef>
            </a:pPr>
            <a:r>
              <a:rPr lang="en-US" sz="1100" spc="-25" dirty="0">
                <a:solidFill>
                  <a:schemeClr val="bg1"/>
                </a:solidFill>
                <a:latin typeface="Droid Sans"/>
                <a:cs typeface="Droid Sans"/>
              </a:rPr>
              <a:t>You </a:t>
            </a:r>
            <a:r>
              <a:rPr lang="en-US" sz="1100" dirty="0">
                <a:solidFill>
                  <a:schemeClr val="bg1"/>
                </a:solidFill>
                <a:latin typeface="Droid Sans"/>
                <a:cs typeface="Droid Sans"/>
              </a:rPr>
              <a:t>have told your </a:t>
            </a:r>
            <a:r>
              <a:rPr lang="en-US" sz="1100" spc="-5" dirty="0">
                <a:solidFill>
                  <a:schemeClr val="bg1"/>
                </a:solidFill>
                <a:latin typeface="Droid Sans"/>
                <a:cs typeface="Droid Sans"/>
              </a:rPr>
              <a:t>Mum </a:t>
            </a:r>
            <a:r>
              <a:rPr lang="en-US" sz="1100" dirty="0">
                <a:solidFill>
                  <a:schemeClr val="bg1"/>
                </a:solidFill>
                <a:latin typeface="Droid Sans"/>
                <a:cs typeface="Droid Sans"/>
              </a:rPr>
              <a:t>about a </a:t>
            </a:r>
            <a:r>
              <a:rPr lang="en-US" sz="1100" spc="-5" dirty="0">
                <a:solidFill>
                  <a:schemeClr val="bg1"/>
                </a:solidFill>
                <a:latin typeface="Droid Sans"/>
                <a:cs typeface="Droid Sans"/>
              </a:rPr>
              <a:t>school </a:t>
            </a:r>
            <a:r>
              <a:rPr lang="en-US" sz="1100" dirty="0">
                <a:solidFill>
                  <a:schemeClr val="bg1"/>
                </a:solidFill>
                <a:latin typeface="Droid Sans"/>
                <a:cs typeface="Droid Sans"/>
              </a:rPr>
              <a:t>trip </a:t>
            </a:r>
            <a:r>
              <a:rPr lang="en-US" sz="1100" spc="5" dirty="0">
                <a:solidFill>
                  <a:schemeClr val="bg1"/>
                </a:solidFill>
                <a:latin typeface="Droid Sans"/>
                <a:cs typeface="Droid Sans"/>
              </a:rPr>
              <a:t>that’s </a:t>
            </a:r>
            <a:r>
              <a:rPr lang="en-US" sz="1100" dirty="0">
                <a:solidFill>
                  <a:schemeClr val="bg1"/>
                </a:solidFill>
                <a:latin typeface="Droid Sans"/>
                <a:cs typeface="Droid Sans"/>
              </a:rPr>
              <a:t>coming up that you’d</a:t>
            </a:r>
            <a:r>
              <a:rPr lang="en-US" sz="1100" spc="-100" dirty="0">
                <a:solidFill>
                  <a:schemeClr val="bg1"/>
                </a:solidFill>
                <a:latin typeface="Droid Sans"/>
                <a:cs typeface="Droid Sans"/>
              </a:rPr>
              <a:t> </a:t>
            </a:r>
            <a:r>
              <a:rPr lang="en-US" sz="1100" dirty="0">
                <a:solidFill>
                  <a:schemeClr val="bg1"/>
                </a:solidFill>
                <a:latin typeface="Droid Sans"/>
                <a:cs typeface="Droid Sans"/>
              </a:rPr>
              <a:t>really like to </a:t>
            </a:r>
            <a:r>
              <a:rPr lang="en-US" sz="1100" spc="-5" dirty="0">
                <a:solidFill>
                  <a:schemeClr val="bg1"/>
                </a:solidFill>
                <a:latin typeface="Droid Sans"/>
                <a:cs typeface="Droid Sans"/>
              </a:rPr>
              <a:t>go on. Her </a:t>
            </a:r>
            <a:r>
              <a:rPr lang="en-US" sz="1100" dirty="0">
                <a:solidFill>
                  <a:schemeClr val="bg1"/>
                </a:solidFill>
                <a:latin typeface="Droid Sans"/>
                <a:cs typeface="Droid Sans"/>
              </a:rPr>
              <a:t>initial  response is </a:t>
            </a:r>
            <a:r>
              <a:rPr lang="en-US" sz="1100" spc="10" dirty="0">
                <a:solidFill>
                  <a:schemeClr val="bg1"/>
                </a:solidFill>
                <a:latin typeface="Droid Sans"/>
                <a:cs typeface="Droid Sans"/>
              </a:rPr>
              <a:t>“</a:t>
            </a:r>
            <a:r>
              <a:rPr lang="en-US" sz="1100" i="1" spc="10" dirty="0">
                <a:solidFill>
                  <a:schemeClr val="bg1"/>
                </a:solidFill>
                <a:latin typeface="Droid Sans"/>
                <a:cs typeface="Droid Sans"/>
              </a:rPr>
              <a:t>I’m </a:t>
            </a:r>
            <a:r>
              <a:rPr lang="en-US" sz="1100" i="1" dirty="0">
                <a:solidFill>
                  <a:schemeClr val="bg1"/>
                </a:solidFill>
                <a:latin typeface="Droid Sans"/>
                <a:cs typeface="Droid Sans"/>
              </a:rPr>
              <a:t>not </a:t>
            </a:r>
            <a:r>
              <a:rPr lang="en-US" sz="1100" i="1" spc="-5" dirty="0">
                <a:solidFill>
                  <a:schemeClr val="bg1"/>
                </a:solidFill>
                <a:latin typeface="Droid Sans"/>
                <a:cs typeface="Droid Sans"/>
              </a:rPr>
              <a:t>sure  </a:t>
            </a:r>
            <a:r>
              <a:rPr lang="en-US" sz="1100" i="1" dirty="0">
                <a:solidFill>
                  <a:schemeClr val="bg1"/>
                </a:solidFill>
                <a:latin typeface="Droid Sans"/>
                <a:cs typeface="Droid Sans"/>
              </a:rPr>
              <a:t>about</a:t>
            </a:r>
            <a:r>
              <a:rPr lang="en-US" sz="1100" i="1" spc="-5" dirty="0">
                <a:solidFill>
                  <a:schemeClr val="bg1"/>
                </a:solidFill>
                <a:latin typeface="Droid Sans"/>
                <a:cs typeface="Droid Sans"/>
              </a:rPr>
              <a:t> </a:t>
            </a:r>
            <a:r>
              <a:rPr lang="en-US" sz="1100" i="1" dirty="0">
                <a:solidFill>
                  <a:schemeClr val="bg1"/>
                </a:solidFill>
                <a:latin typeface="Droid Sans"/>
                <a:cs typeface="Droid Sans"/>
              </a:rPr>
              <a:t>that.”</a:t>
            </a:r>
          </a:p>
        </p:txBody>
      </p:sp>
      <p:sp>
        <p:nvSpPr>
          <p:cNvPr id="46" name="Rectangle 45">
            <a:extLst>
              <a:ext uri="{FF2B5EF4-FFF2-40B4-BE49-F238E27FC236}">
                <a16:creationId xmlns:a16="http://schemas.microsoft.com/office/drawing/2014/main" id="{064D04C5-312A-4179-9BE6-BA8E6CC6D68D}"/>
              </a:ext>
            </a:extLst>
          </p:cNvPr>
          <p:cNvSpPr/>
          <p:nvPr/>
        </p:nvSpPr>
        <p:spPr>
          <a:xfrm>
            <a:off x="516355" y="4735494"/>
            <a:ext cx="2448000" cy="72699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465" marR="57785">
              <a:lnSpc>
                <a:spcPts val="1400"/>
              </a:lnSpc>
              <a:spcBef>
                <a:spcPts val="1040"/>
              </a:spcBef>
            </a:pPr>
            <a:r>
              <a:rPr lang="en-US" sz="1100" spc="-25" dirty="0">
                <a:solidFill>
                  <a:schemeClr val="bg1"/>
                </a:solidFill>
                <a:latin typeface="Droid Sans"/>
                <a:cs typeface="Droid Sans"/>
              </a:rPr>
              <a:t>You </a:t>
            </a:r>
            <a:r>
              <a:rPr lang="en-US" sz="1100" dirty="0">
                <a:solidFill>
                  <a:schemeClr val="bg1"/>
                </a:solidFill>
                <a:latin typeface="Droid Sans"/>
                <a:cs typeface="Droid Sans"/>
              </a:rPr>
              <a:t>are </a:t>
            </a:r>
            <a:r>
              <a:rPr lang="en-US" sz="1100" spc="-5" dirty="0">
                <a:solidFill>
                  <a:schemeClr val="bg1"/>
                </a:solidFill>
                <a:latin typeface="Droid Sans"/>
                <a:cs typeface="Droid Sans"/>
              </a:rPr>
              <a:t>with </a:t>
            </a:r>
            <a:r>
              <a:rPr lang="en-US" sz="1100" dirty="0">
                <a:solidFill>
                  <a:schemeClr val="bg1"/>
                </a:solidFill>
                <a:latin typeface="Droid Sans"/>
                <a:cs typeface="Droid Sans"/>
              </a:rPr>
              <a:t>a </a:t>
            </a:r>
            <a:r>
              <a:rPr lang="en-US" sz="1100" spc="-5" dirty="0">
                <a:solidFill>
                  <a:schemeClr val="bg1"/>
                </a:solidFill>
                <a:latin typeface="Droid Sans"/>
                <a:cs typeface="Droid Sans"/>
              </a:rPr>
              <a:t>group of friends. </a:t>
            </a:r>
            <a:r>
              <a:rPr lang="en-US" sz="1100" spc="-15" dirty="0">
                <a:solidFill>
                  <a:schemeClr val="bg1"/>
                </a:solidFill>
                <a:latin typeface="Droid Sans"/>
                <a:cs typeface="Droid Sans"/>
              </a:rPr>
              <a:t>Two </a:t>
            </a:r>
            <a:r>
              <a:rPr lang="en-US" sz="1100" spc="-5" dirty="0">
                <a:solidFill>
                  <a:schemeClr val="bg1"/>
                </a:solidFill>
                <a:latin typeface="Droid Sans"/>
                <a:cs typeface="Droid Sans"/>
              </a:rPr>
              <a:t>of </a:t>
            </a:r>
            <a:r>
              <a:rPr lang="en-US" sz="1100" dirty="0">
                <a:solidFill>
                  <a:schemeClr val="bg1"/>
                </a:solidFill>
                <a:latin typeface="Droid Sans"/>
                <a:cs typeface="Droid Sans"/>
              </a:rPr>
              <a:t>them </a:t>
            </a:r>
            <a:r>
              <a:rPr lang="en-US" sz="1100" spc="-5" dirty="0">
                <a:solidFill>
                  <a:schemeClr val="bg1"/>
                </a:solidFill>
                <a:latin typeface="Droid Sans"/>
                <a:cs typeface="Droid Sans"/>
              </a:rPr>
              <a:t>start </a:t>
            </a:r>
            <a:r>
              <a:rPr lang="en-US" sz="1100" dirty="0">
                <a:solidFill>
                  <a:schemeClr val="bg1"/>
                </a:solidFill>
                <a:latin typeface="Droid Sans"/>
                <a:cs typeface="Droid Sans"/>
              </a:rPr>
              <a:t>to  tease you about your new  hairstyle.</a:t>
            </a:r>
          </a:p>
        </p:txBody>
      </p:sp>
      <p:sp>
        <p:nvSpPr>
          <p:cNvPr id="47" name="Rectangle 46">
            <a:extLst>
              <a:ext uri="{FF2B5EF4-FFF2-40B4-BE49-F238E27FC236}">
                <a16:creationId xmlns:a16="http://schemas.microsoft.com/office/drawing/2014/main" id="{3B961EB8-0310-47EF-9545-5005E4512DA9}"/>
              </a:ext>
            </a:extLst>
          </p:cNvPr>
          <p:cNvSpPr/>
          <p:nvPr/>
        </p:nvSpPr>
        <p:spPr>
          <a:xfrm>
            <a:off x="516355" y="5578660"/>
            <a:ext cx="2448000" cy="72699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465" marR="33655">
              <a:lnSpc>
                <a:spcPts val="1400"/>
              </a:lnSpc>
              <a:spcBef>
                <a:spcPts val="340"/>
              </a:spcBef>
            </a:pPr>
            <a:r>
              <a:rPr lang="en-US" sz="1100" spc="-25" dirty="0">
                <a:solidFill>
                  <a:schemeClr val="bg1"/>
                </a:solidFill>
                <a:latin typeface="Droid Sans"/>
                <a:cs typeface="Droid Sans"/>
              </a:rPr>
              <a:t>You </a:t>
            </a:r>
            <a:r>
              <a:rPr lang="en-US" sz="1100" dirty="0">
                <a:solidFill>
                  <a:schemeClr val="bg1"/>
                </a:solidFill>
                <a:latin typeface="Droid Sans"/>
                <a:cs typeface="Droid Sans"/>
              </a:rPr>
              <a:t>and your </a:t>
            </a:r>
            <a:r>
              <a:rPr lang="en-US" sz="1100" spc="-5" dirty="0">
                <a:solidFill>
                  <a:schemeClr val="bg1"/>
                </a:solidFill>
                <a:latin typeface="Droid Sans"/>
                <a:cs typeface="Droid Sans"/>
              </a:rPr>
              <a:t>friends </a:t>
            </a:r>
            <a:r>
              <a:rPr lang="en-US" sz="1100" dirty="0">
                <a:solidFill>
                  <a:schemeClr val="bg1"/>
                </a:solidFill>
                <a:latin typeface="Droid Sans"/>
                <a:cs typeface="Droid Sans"/>
              </a:rPr>
              <a:t>are  </a:t>
            </a:r>
            <a:r>
              <a:rPr lang="en-US" sz="1100" spc="-5" dirty="0">
                <a:solidFill>
                  <a:schemeClr val="bg1"/>
                </a:solidFill>
                <a:latin typeface="Droid Sans"/>
                <a:cs typeface="Droid Sans"/>
              </a:rPr>
              <a:t>going </a:t>
            </a:r>
            <a:r>
              <a:rPr lang="en-US" sz="1100" dirty="0">
                <a:solidFill>
                  <a:schemeClr val="bg1"/>
                </a:solidFill>
                <a:latin typeface="Droid Sans"/>
                <a:cs typeface="Droid Sans"/>
              </a:rPr>
              <a:t>to </a:t>
            </a:r>
            <a:r>
              <a:rPr lang="en-US" sz="1100" spc="-5" dirty="0">
                <a:solidFill>
                  <a:schemeClr val="bg1"/>
                </a:solidFill>
                <a:latin typeface="Droid Sans"/>
                <a:cs typeface="Droid Sans"/>
              </a:rPr>
              <a:t>see </a:t>
            </a:r>
            <a:r>
              <a:rPr lang="en-US" sz="1100" dirty="0">
                <a:solidFill>
                  <a:schemeClr val="bg1"/>
                </a:solidFill>
                <a:latin typeface="Droid Sans"/>
                <a:cs typeface="Droid Sans"/>
              </a:rPr>
              <a:t>a </a:t>
            </a:r>
            <a:r>
              <a:rPr lang="en-US" sz="1100" spc="-5" dirty="0">
                <a:solidFill>
                  <a:schemeClr val="bg1"/>
                </a:solidFill>
                <a:latin typeface="Droid Sans"/>
                <a:cs typeface="Droid Sans"/>
              </a:rPr>
              <a:t>film. One  </a:t>
            </a:r>
            <a:r>
              <a:rPr lang="en-US" sz="1100" dirty="0">
                <a:solidFill>
                  <a:schemeClr val="bg1"/>
                </a:solidFill>
                <a:latin typeface="Droid Sans"/>
                <a:cs typeface="Droid Sans"/>
              </a:rPr>
              <a:t>person is insisting </a:t>
            </a:r>
            <a:r>
              <a:rPr lang="en-US" sz="1100" spc="-5" dirty="0">
                <a:solidFill>
                  <a:schemeClr val="bg1"/>
                </a:solidFill>
                <a:latin typeface="Droid Sans"/>
                <a:cs typeface="Droid Sans"/>
              </a:rPr>
              <a:t>on </a:t>
            </a:r>
            <a:r>
              <a:rPr lang="en-US" sz="1100" dirty="0">
                <a:solidFill>
                  <a:schemeClr val="bg1"/>
                </a:solidFill>
                <a:latin typeface="Droid Sans"/>
                <a:cs typeface="Droid Sans"/>
              </a:rPr>
              <a:t>a </a:t>
            </a:r>
            <a:r>
              <a:rPr lang="en-US" sz="1100" spc="-5" dirty="0">
                <a:solidFill>
                  <a:schemeClr val="bg1"/>
                </a:solidFill>
                <a:latin typeface="Droid Sans"/>
                <a:cs typeface="Droid Sans"/>
              </a:rPr>
              <a:t>film  </a:t>
            </a:r>
            <a:r>
              <a:rPr lang="en-US" sz="1100" dirty="0">
                <a:solidFill>
                  <a:schemeClr val="bg1"/>
                </a:solidFill>
                <a:latin typeface="Droid Sans"/>
                <a:cs typeface="Droid Sans"/>
              </a:rPr>
              <a:t>you definitely do not </a:t>
            </a:r>
            <a:r>
              <a:rPr lang="en-US" sz="1100" spc="-5" dirty="0">
                <a:solidFill>
                  <a:schemeClr val="bg1"/>
                </a:solidFill>
                <a:latin typeface="Droid Sans"/>
                <a:cs typeface="Droid Sans"/>
              </a:rPr>
              <a:t>want</a:t>
            </a:r>
            <a:r>
              <a:rPr lang="en-US" sz="1100" spc="-95" dirty="0">
                <a:solidFill>
                  <a:schemeClr val="bg1"/>
                </a:solidFill>
                <a:latin typeface="Droid Sans"/>
                <a:cs typeface="Droid Sans"/>
              </a:rPr>
              <a:t> </a:t>
            </a:r>
            <a:r>
              <a:rPr lang="en-US" sz="1100" dirty="0">
                <a:solidFill>
                  <a:schemeClr val="bg1"/>
                </a:solidFill>
                <a:latin typeface="Droid Sans"/>
                <a:cs typeface="Droid Sans"/>
              </a:rPr>
              <a:t>to  </a:t>
            </a:r>
            <a:r>
              <a:rPr lang="en-US" sz="1100" spc="-5" dirty="0">
                <a:solidFill>
                  <a:schemeClr val="bg1"/>
                </a:solidFill>
                <a:latin typeface="Droid Sans"/>
                <a:cs typeface="Droid Sans"/>
              </a:rPr>
              <a:t>see.</a:t>
            </a:r>
            <a:endParaRPr lang="en-US" sz="1100" dirty="0">
              <a:solidFill>
                <a:schemeClr val="bg1"/>
              </a:solidFill>
              <a:latin typeface="Droid Sans"/>
              <a:cs typeface="Droid Sans"/>
            </a:endParaRPr>
          </a:p>
        </p:txBody>
      </p:sp>
      <p:sp>
        <p:nvSpPr>
          <p:cNvPr id="48" name="Rectangle 47">
            <a:extLst>
              <a:ext uri="{FF2B5EF4-FFF2-40B4-BE49-F238E27FC236}">
                <a16:creationId xmlns:a16="http://schemas.microsoft.com/office/drawing/2014/main" id="{3D8B0936-41A3-4016-9021-23B5F6303E72}"/>
              </a:ext>
            </a:extLst>
          </p:cNvPr>
          <p:cNvSpPr/>
          <p:nvPr/>
        </p:nvSpPr>
        <p:spPr>
          <a:xfrm>
            <a:off x="516355" y="6421826"/>
            <a:ext cx="2448000" cy="1076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465" marR="38100">
              <a:lnSpc>
                <a:spcPts val="1400"/>
              </a:lnSpc>
              <a:spcBef>
                <a:spcPts val="620"/>
              </a:spcBef>
            </a:pPr>
            <a:r>
              <a:rPr lang="en-US" sz="1100" spc="-25" dirty="0">
                <a:solidFill>
                  <a:schemeClr val="bg1"/>
                </a:solidFill>
                <a:latin typeface="Droid Sans"/>
                <a:cs typeface="Droid Sans"/>
              </a:rPr>
              <a:t>You </a:t>
            </a:r>
            <a:r>
              <a:rPr lang="en-US" sz="1100" dirty="0">
                <a:solidFill>
                  <a:schemeClr val="bg1"/>
                </a:solidFill>
                <a:latin typeface="Droid Sans"/>
                <a:cs typeface="Droid Sans"/>
              </a:rPr>
              <a:t>have been </a:t>
            </a:r>
            <a:r>
              <a:rPr lang="en-US" sz="1100" spc="-5" dirty="0">
                <a:solidFill>
                  <a:schemeClr val="bg1"/>
                </a:solidFill>
                <a:latin typeface="Droid Sans"/>
                <a:cs typeface="Droid Sans"/>
              </a:rPr>
              <a:t>working </a:t>
            </a:r>
            <a:r>
              <a:rPr lang="en-US" sz="1100" dirty="0">
                <a:solidFill>
                  <a:schemeClr val="bg1"/>
                </a:solidFill>
                <a:latin typeface="Droid Sans"/>
                <a:cs typeface="Droid Sans"/>
              </a:rPr>
              <a:t>hard  at your </a:t>
            </a:r>
            <a:r>
              <a:rPr lang="en-US" sz="1100" spc="-5" dirty="0">
                <a:solidFill>
                  <a:schemeClr val="bg1"/>
                </a:solidFill>
                <a:latin typeface="Droid Sans"/>
                <a:cs typeface="Droid Sans"/>
              </a:rPr>
              <a:t>French </a:t>
            </a:r>
            <a:r>
              <a:rPr lang="en-US" sz="1100" dirty="0">
                <a:solidFill>
                  <a:schemeClr val="bg1"/>
                </a:solidFill>
                <a:latin typeface="Droid Sans"/>
                <a:cs typeface="Droid Sans"/>
              </a:rPr>
              <a:t>but have  done badly in a test. </a:t>
            </a:r>
            <a:r>
              <a:rPr lang="en-US" sz="1100" spc="-20" dirty="0">
                <a:solidFill>
                  <a:schemeClr val="bg1"/>
                </a:solidFill>
                <a:latin typeface="Droid Sans"/>
                <a:cs typeface="Droid Sans"/>
              </a:rPr>
              <a:t>Your  </a:t>
            </a:r>
            <a:r>
              <a:rPr lang="en-US" sz="1100" spc="-5" dirty="0">
                <a:solidFill>
                  <a:schemeClr val="bg1"/>
                </a:solidFill>
                <a:latin typeface="Droid Sans"/>
                <a:cs typeface="Droid Sans"/>
              </a:rPr>
              <a:t>Dad </a:t>
            </a:r>
            <a:r>
              <a:rPr lang="en-US" sz="1100" dirty="0">
                <a:solidFill>
                  <a:schemeClr val="bg1"/>
                </a:solidFill>
                <a:latin typeface="Droid Sans"/>
                <a:cs typeface="Droid Sans"/>
              </a:rPr>
              <a:t>is disappointed </a:t>
            </a:r>
            <a:r>
              <a:rPr lang="en-US" sz="1100" spc="-5" dirty="0">
                <a:solidFill>
                  <a:schemeClr val="bg1"/>
                </a:solidFill>
                <a:latin typeface="Droid Sans"/>
                <a:cs typeface="Droid Sans"/>
              </a:rPr>
              <a:t>with  </a:t>
            </a:r>
            <a:r>
              <a:rPr lang="en-US" sz="1100" dirty="0">
                <a:solidFill>
                  <a:schemeClr val="bg1"/>
                </a:solidFill>
                <a:latin typeface="Droid Sans"/>
                <a:cs typeface="Droid Sans"/>
              </a:rPr>
              <a:t>you and has </a:t>
            </a:r>
            <a:r>
              <a:rPr lang="en-US" sz="1100" spc="-5" dirty="0">
                <a:solidFill>
                  <a:schemeClr val="bg1"/>
                </a:solidFill>
                <a:latin typeface="Droid Sans"/>
                <a:cs typeface="Droid Sans"/>
              </a:rPr>
              <a:t>stopped </a:t>
            </a:r>
            <a:r>
              <a:rPr lang="en-US" sz="1100" dirty="0">
                <a:solidFill>
                  <a:schemeClr val="bg1"/>
                </a:solidFill>
                <a:latin typeface="Droid Sans"/>
                <a:cs typeface="Droid Sans"/>
              </a:rPr>
              <a:t>your  pocket money </a:t>
            </a:r>
            <a:r>
              <a:rPr lang="en-US" sz="1100" spc="-5" dirty="0">
                <a:solidFill>
                  <a:schemeClr val="bg1"/>
                </a:solidFill>
                <a:latin typeface="Droid Sans"/>
                <a:cs typeface="Droid Sans"/>
              </a:rPr>
              <a:t>for </a:t>
            </a:r>
            <a:r>
              <a:rPr lang="en-US" sz="1100" dirty="0">
                <a:solidFill>
                  <a:schemeClr val="bg1"/>
                </a:solidFill>
                <a:latin typeface="Droid Sans"/>
                <a:cs typeface="Droid Sans"/>
              </a:rPr>
              <a:t>a</a:t>
            </a:r>
            <a:r>
              <a:rPr lang="en-US" sz="1100" spc="-85" dirty="0">
                <a:solidFill>
                  <a:schemeClr val="bg1"/>
                </a:solidFill>
                <a:latin typeface="Droid Sans"/>
                <a:cs typeface="Droid Sans"/>
              </a:rPr>
              <a:t> </a:t>
            </a:r>
            <a:r>
              <a:rPr lang="en-US" sz="1100" spc="-5" dirty="0">
                <a:solidFill>
                  <a:schemeClr val="bg1"/>
                </a:solidFill>
                <a:latin typeface="Droid Sans"/>
                <a:cs typeface="Droid Sans"/>
              </a:rPr>
              <a:t>fortnight</a:t>
            </a:r>
            <a:endParaRPr lang="en-US" sz="1100" dirty="0">
              <a:solidFill>
                <a:schemeClr val="bg1"/>
              </a:solidFill>
              <a:latin typeface="Droid Sans"/>
              <a:cs typeface="Droid Sans"/>
            </a:endParaRPr>
          </a:p>
        </p:txBody>
      </p:sp>
      <p:sp>
        <p:nvSpPr>
          <p:cNvPr id="53" name="object 19">
            <a:extLst>
              <a:ext uri="{FF2B5EF4-FFF2-40B4-BE49-F238E27FC236}">
                <a16:creationId xmlns:a16="http://schemas.microsoft.com/office/drawing/2014/main" id="{EC614174-7142-4E55-B923-008941F1A446}"/>
              </a:ext>
            </a:extLst>
          </p:cNvPr>
          <p:cNvSpPr/>
          <p:nvPr/>
        </p:nvSpPr>
        <p:spPr>
          <a:xfrm>
            <a:off x="6594102" y="4331955"/>
            <a:ext cx="463430" cy="242099"/>
          </a:xfrm>
          <a:custGeom>
            <a:avLst/>
            <a:gdLst/>
            <a:ahLst/>
            <a:cxnLst/>
            <a:rect l="l" t="t" r="r" b="b"/>
            <a:pathLst>
              <a:path w="495934" h="259079">
                <a:moveTo>
                  <a:pt x="0" y="82715"/>
                </a:moveTo>
                <a:lnTo>
                  <a:pt x="495363" y="258914"/>
                </a:lnTo>
                <a:lnTo>
                  <a:pt x="459778" y="0"/>
                </a:lnTo>
              </a:path>
            </a:pathLst>
          </a:custGeom>
          <a:ln w="12700">
            <a:solidFill>
              <a:schemeClr val="accent6">
                <a:lumMod val="75000"/>
              </a:schemeClr>
            </a:solidFill>
          </a:ln>
        </p:spPr>
        <p:txBody>
          <a:bodyPr wrap="square" lIns="0" tIns="0" rIns="0" bIns="0" rtlCol="0"/>
          <a:lstStyle/>
          <a:p>
            <a:endParaRPr sz="1682"/>
          </a:p>
        </p:txBody>
      </p:sp>
      <p:sp>
        <p:nvSpPr>
          <p:cNvPr id="54" name="object 20">
            <a:extLst>
              <a:ext uri="{FF2B5EF4-FFF2-40B4-BE49-F238E27FC236}">
                <a16:creationId xmlns:a16="http://schemas.microsoft.com/office/drawing/2014/main" id="{DF58A7DF-C0ED-4EAB-9164-3DD8311382C5}"/>
              </a:ext>
            </a:extLst>
          </p:cNvPr>
          <p:cNvSpPr txBox="1"/>
          <p:nvPr/>
        </p:nvSpPr>
        <p:spPr>
          <a:xfrm>
            <a:off x="4779998" y="3715137"/>
            <a:ext cx="2263322" cy="901531"/>
          </a:xfrm>
          <a:prstGeom prst="rect">
            <a:avLst/>
          </a:prstGeom>
          <a:solidFill>
            <a:srgbClr val="D9FBE7"/>
          </a:solidFill>
          <a:ln w="12700">
            <a:solidFill>
              <a:schemeClr val="accent6">
                <a:lumMod val="75000"/>
              </a:schemeClr>
            </a:solidFill>
          </a:ln>
        </p:spPr>
        <p:txBody>
          <a:bodyPr vert="horz" wrap="square" lIns="0" tIns="72392" rIns="0" bIns="0" rtlCol="0">
            <a:spAutoFit/>
          </a:bodyPr>
          <a:lstStyle/>
          <a:p>
            <a:pPr marL="77736">
              <a:spcBef>
                <a:spcPts val="570"/>
              </a:spcBef>
            </a:pPr>
            <a:r>
              <a:rPr sz="1121" dirty="0">
                <a:solidFill>
                  <a:srgbClr val="231F20"/>
                </a:solidFill>
                <a:latin typeface="Droid Sans"/>
                <a:cs typeface="Droid Sans"/>
              </a:rPr>
              <a:t>I</a:t>
            </a:r>
            <a:r>
              <a:rPr lang="en-US" sz="1121" dirty="0">
                <a:solidFill>
                  <a:srgbClr val="231F20"/>
                </a:solidFill>
                <a:latin typeface="Droid Sans"/>
                <a:cs typeface="Droid Sans"/>
              </a:rPr>
              <a:t> would really like to go on this trip because it will help me …..  What is it that you’re concerned about?</a:t>
            </a:r>
            <a:endParaRPr lang="en-US" sz="1600" dirty="0">
              <a:solidFill>
                <a:srgbClr val="231F20"/>
              </a:solidFill>
              <a:latin typeface="Droid Sans"/>
              <a:cs typeface="Droid Sans"/>
            </a:endParaRPr>
          </a:p>
          <a:p>
            <a:pPr marL="77736">
              <a:spcBef>
                <a:spcPts val="570"/>
              </a:spcBef>
            </a:pPr>
            <a:endParaRPr lang="en-US" sz="400" dirty="0">
              <a:solidFill>
                <a:srgbClr val="231F20"/>
              </a:solidFill>
              <a:latin typeface="Droid Sans"/>
              <a:cs typeface="Droid Sans"/>
            </a:endParaRPr>
          </a:p>
        </p:txBody>
      </p:sp>
      <p:sp>
        <p:nvSpPr>
          <p:cNvPr id="55" name="object 18">
            <a:extLst>
              <a:ext uri="{FF2B5EF4-FFF2-40B4-BE49-F238E27FC236}">
                <a16:creationId xmlns:a16="http://schemas.microsoft.com/office/drawing/2014/main" id="{283D8F4B-B737-4CB1-AEAC-07A5D6EC2CEC}"/>
              </a:ext>
            </a:extLst>
          </p:cNvPr>
          <p:cNvSpPr/>
          <p:nvPr/>
        </p:nvSpPr>
        <p:spPr>
          <a:xfrm>
            <a:off x="6594102" y="4331955"/>
            <a:ext cx="463430" cy="242099"/>
          </a:xfrm>
          <a:custGeom>
            <a:avLst/>
            <a:gdLst/>
            <a:ahLst/>
            <a:cxnLst/>
            <a:rect l="l" t="t" r="r" b="b"/>
            <a:pathLst>
              <a:path w="495934" h="259079">
                <a:moveTo>
                  <a:pt x="459778" y="0"/>
                </a:moveTo>
                <a:lnTo>
                  <a:pt x="0" y="82715"/>
                </a:lnTo>
                <a:lnTo>
                  <a:pt x="495363" y="258914"/>
                </a:lnTo>
                <a:lnTo>
                  <a:pt x="459778" y="0"/>
                </a:lnTo>
                <a:close/>
              </a:path>
            </a:pathLst>
          </a:custGeom>
          <a:solidFill>
            <a:srgbClr val="D9FBE7"/>
          </a:solidFill>
        </p:spPr>
        <p:txBody>
          <a:bodyPr wrap="square" lIns="0" tIns="0" rIns="0" bIns="0" rtlCol="0"/>
          <a:lstStyle/>
          <a:p>
            <a:endParaRPr sz="1682"/>
          </a:p>
        </p:txBody>
      </p:sp>
      <p:sp>
        <p:nvSpPr>
          <p:cNvPr id="56" name="object 19">
            <a:extLst>
              <a:ext uri="{FF2B5EF4-FFF2-40B4-BE49-F238E27FC236}">
                <a16:creationId xmlns:a16="http://schemas.microsoft.com/office/drawing/2014/main" id="{1C731EBC-E05F-48DD-8D4C-51B3E96463C1}"/>
              </a:ext>
            </a:extLst>
          </p:cNvPr>
          <p:cNvSpPr/>
          <p:nvPr/>
        </p:nvSpPr>
        <p:spPr>
          <a:xfrm>
            <a:off x="6594102" y="5316465"/>
            <a:ext cx="463430" cy="242099"/>
          </a:xfrm>
          <a:custGeom>
            <a:avLst/>
            <a:gdLst/>
            <a:ahLst/>
            <a:cxnLst/>
            <a:rect l="l" t="t" r="r" b="b"/>
            <a:pathLst>
              <a:path w="495934" h="259079">
                <a:moveTo>
                  <a:pt x="0" y="82715"/>
                </a:moveTo>
                <a:lnTo>
                  <a:pt x="495363" y="258914"/>
                </a:lnTo>
                <a:lnTo>
                  <a:pt x="459778" y="0"/>
                </a:lnTo>
              </a:path>
            </a:pathLst>
          </a:custGeom>
          <a:ln w="12700">
            <a:solidFill>
              <a:schemeClr val="accent6">
                <a:lumMod val="75000"/>
              </a:schemeClr>
            </a:solidFill>
          </a:ln>
        </p:spPr>
        <p:txBody>
          <a:bodyPr wrap="square" lIns="0" tIns="0" rIns="0" bIns="0" rtlCol="0"/>
          <a:lstStyle/>
          <a:p>
            <a:endParaRPr sz="1682"/>
          </a:p>
        </p:txBody>
      </p:sp>
      <p:sp>
        <p:nvSpPr>
          <p:cNvPr id="57" name="object 20">
            <a:extLst>
              <a:ext uri="{FF2B5EF4-FFF2-40B4-BE49-F238E27FC236}">
                <a16:creationId xmlns:a16="http://schemas.microsoft.com/office/drawing/2014/main" id="{83AA4534-E9D8-4517-B4E5-B66D7B99E003}"/>
              </a:ext>
            </a:extLst>
          </p:cNvPr>
          <p:cNvSpPr txBox="1"/>
          <p:nvPr/>
        </p:nvSpPr>
        <p:spPr>
          <a:xfrm>
            <a:off x="4779998" y="4699647"/>
            <a:ext cx="2283229" cy="720000"/>
          </a:xfrm>
          <a:prstGeom prst="rect">
            <a:avLst/>
          </a:prstGeom>
          <a:solidFill>
            <a:srgbClr val="D9FBE7"/>
          </a:solidFill>
          <a:ln w="12700">
            <a:solidFill>
              <a:schemeClr val="accent6">
                <a:lumMod val="75000"/>
              </a:schemeClr>
            </a:solidFill>
          </a:ln>
        </p:spPr>
        <p:txBody>
          <a:bodyPr vert="horz" wrap="square" lIns="0" tIns="72392" rIns="0" bIns="0" rtlCol="0">
            <a:spAutoFit/>
          </a:bodyPr>
          <a:lstStyle/>
          <a:p>
            <a:pPr marL="77736">
              <a:spcBef>
                <a:spcPts val="570"/>
              </a:spcBef>
            </a:pPr>
            <a:r>
              <a:rPr sz="1121" dirty="0">
                <a:solidFill>
                  <a:srgbClr val="231F20"/>
                </a:solidFill>
                <a:latin typeface="Droid Sans"/>
                <a:cs typeface="Droid Sans"/>
              </a:rPr>
              <a:t>I</a:t>
            </a:r>
            <a:r>
              <a:rPr lang="en-US" sz="1121" dirty="0">
                <a:solidFill>
                  <a:srgbClr val="231F20"/>
                </a:solidFill>
                <a:latin typeface="Droid Sans"/>
                <a:cs typeface="Droid Sans"/>
              </a:rPr>
              <a:t> …</a:t>
            </a:r>
            <a:endParaRPr lang="en-US" sz="1600" dirty="0">
              <a:solidFill>
                <a:srgbClr val="231F20"/>
              </a:solidFill>
              <a:latin typeface="Droid Sans"/>
              <a:cs typeface="Droid Sans"/>
            </a:endParaRPr>
          </a:p>
          <a:p>
            <a:pPr marL="77736">
              <a:spcBef>
                <a:spcPts val="570"/>
              </a:spcBef>
            </a:pPr>
            <a:endParaRPr lang="en-US" sz="1600" dirty="0">
              <a:solidFill>
                <a:srgbClr val="231F20"/>
              </a:solidFill>
              <a:latin typeface="Droid Sans"/>
              <a:cs typeface="Droid Sans"/>
            </a:endParaRPr>
          </a:p>
          <a:p>
            <a:pPr marL="77736">
              <a:spcBef>
                <a:spcPts val="570"/>
              </a:spcBef>
            </a:pPr>
            <a:endParaRPr lang="en-US" sz="400" dirty="0">
              <a:solidFill>
                <a:srgbClr val="231F20"/>
              </a:solidFill>
              <a:latin typeface="Droid Sans"/>
              <a:cs typeface="Droid Sans"/>
            </a:endParaRPr>
          </a:p>
        </p:txBody>
      </p:sp>
      <p:sp>
        <p:nvSpPr>
          <p:cNvPr id="58" name="object 18">
            <a:extLst>
              <a:ext uri="{FF2B5EF4-FFF2-40B4-BE49-F238E27FC236}">
                <a16:creationId xmlns:a16="http://schemas.microsoft.com/office/drawing/2014/main" id="{A00B3504-ABCF-4738-BDDB-91D60008DEE0}"/>
              </a:ext>
            </a:extLst>
          </p:cNvPr>
          <p:cNvSpPr/>
          <p:nvPr/>
        </p:nvSpPr>
        <p:spPr>
          <a:xfrm>
            <a:off x="6594102" y="5316465"/>
            <a:ext cx="463430" cy="242099"/>
          </a:xfrm>
          <a:custGeom>
            <a:avLst/>
            <a:gdLst/>
            <a:ahLst/>
            <a:cxnLst/>
            <a:rect l="l" t="t" r="r" b="b"/>
            <a:pathLst>
              <a:path w="495934" h="259079">
                <a:moveTo>
                  <a:pt x="459778" y="0"/>
                </a:moveTo>
                <a:lnTo>
                  <a:pt x="0" y="82715"/>
                </a:lnTo>
                <a:lnTo>
                  <a:pt x="495363" y="258914"/>
                </a:lnTo>
                <a:lnTo>
                  <a:pt x="459778" y="0"/>
                </a:lnTo>
                <a:close/>
              </a:path>
            </a:pathLst>
          </a:custGeom>
          <a:solidFill>
            <a:srgbClr val="D9FBE7"/>
          </a:solidFill>
        </p:spPr>
        <p:txBody>
          <a:bodyPr wrap="square" lIns="0" tIns="0" rIns="0" bIns="0" rtlCol="0"/>
          <a:lstStyle/>
          <a:p>
            <a:endParaRPr sz="1682"/>
          </a:p>
        </p:txBody>
      </p:sp>
      <p:sp>
        <p:nvSpPr>
          <p:cNvPr id="59" name="object 19">
            <a:extLst>
              <a:ext uri="{FF2B5EF4-FFF2-40B4-BE49-F238E27FC236}">
                <a16:creationId xmlns:a16="http://schemas.microsoft.com/office/drawing/2014/main" id="{8EACB310-AD76-451D-80A0-887B76753370}"/>
              </a:ext>
            </a:extLst>
          </p:cNvPr>
          <p:cNvSpPr/>
          <p:nvPr/>
        </p:nvSpPr>
        <p:spPr>
          <a:xfrm>
            <a:off x="6594102" y="6235821"/>
            <a:ext cx="463430" cy="242099"/>
          </a:xfrm>
          <a:custGeom>
            <a:avLst/>
            <a:gdLst/>
            <a:ahLst/>
            <a:cxnLst/>
            <a:rect l="l" t="t" r="r" b="b"/>
            <a:pathLst>
              <a:path w="495934" h="259079">
                <a:moveTo>
                  <a:pt x="0" y="82715"/>
                </a:moveTo>
                <a:lnTo>
                  <a:pt x="495363" y="258914"/>
                </a:lnTo>
                <a:lnTo>
                  <a:pt x="459778" y="0"/>
                </a:lnTo>
              </a:path>
            </a:pathLst>
          </a:custGeom>
          <a:ln w="12700">
            <a:solidFill>
              <a:schemeClr val="accent6">
                <a:lumMod val="75000"/>
              </a:schemeClr>
            </a:solidFill>
          </a:ln>
        </p:spPr>
        <p:txBody>
          <a:bodyPr wrap="square" lIns="0" tIns="0" rIns="0" bIns="0" rtlCol="0"/>
          <a:lstStyle/>
          <a:p>
            <a:endParaRPr sz="1682"/>
          </a:p>
        </p:txBody>
      </p:sp>
      <p:sp>
        <p:nvSpPr>
          <p:cNvPr id="60" name="object 20">
            <a:extLst>
              <a:ext uri="{FF2B5EF4-FFF2-40B4-BE49-F238E27FC236}">
                <a16:creationId xmlns:a16="http://schemas.microsoft.com/office/drawing/2014/main" id="{169678FF-C825-4390-8674-3C5CBED889B7}"/>
              </a:ext>
            </a:extLst>
          </p:cNvPr>
          <p:cNvSpPr txBox="1"/>
          <p:nvPr/>
        </p:nvSpPr>
        <p:spPr>
          <a:xfrm>
            <a:off x="4779998" y="5619003"/>
            <a:ext cx="2283229" cy="720000"/>
          </a:xfrm>
          <a:prstGeom prst="rect">
            <a:avLst/>
          </a:prstGeom>
          <a:solidFill>
            <a:srgbClr val="D9FBE7"/>
          </a:solidFill>
          <a:ln w="12700">
            <a:solidFill>
              <a:schemeClr val="accent6">
                <a:lumMod val="75000"/>
              </a:schemeClr>
            </a:solidFill>
          </a:ln>
        </p:spPr>
        <p:txBody>
          <a:bodyPr vert="horz" wrap="square" lIns="0" tIns="72392" rIns="0" bIns="0" rtlCol="0">
            <a:spAutoFit/>
          </a:bodyPr>
          <a:lstStyle/>
          <a:p>
            <a:pPr marL="77736">
              <a:spcBef>
                <a:spcPts val="570"/>
              </a:spcBef>
            </a:pPr>
            <a:r>
              <a:rPr sz="1121" dirty="0">
                <a:solidFill>
                  <a:srgbClr val="231F20"/>
                </a:solidFill>
                <a:latin typeface="Droid Sans"/>
                <a:cs typeface="Droid Sans"/>
              </a:rPr>
              <a:t>I</a:t>
            </a:r>
            <a:r>
              <a:rPr lang="en-US" sz="1121" dirty="0">
                <a:solidFill>
                  <a:srgbClr val="231F20"/>
                </a:solidFill>
                <a:latin typeface="Droid Sans"/>
                <a:cs typeface="Droid Sans"/>
              </a:rPr>
              <a:t> …</a:t>
            </a:r>
            <a:endParaRPr lang="en-US" sz="1600" dirty="0">
              <a:solidFill>
                <a:srgbClr val="231F20"/>
              </a:solidFill>
              <a:latin typeface="Droid Sans"/>
              <a:cs typeface="Droid Sans"/>
            </a:endParaRPr>
          </a:p>
          <a:p>
            <a:pPr marL="77736">
              <a:spcBef>
                <a:spcPts val="570"/>
              </a:spcBef>
            </a:pPr>
            <a:endParaRPr lang="en-US" sz="1600" dirty="0">
              <a:solidFill>
                <a:srgbClr val="231F20"/>
              </a:solidFill>
              <a:latin typeface="Droid Sans"/>
              <a:cs typeface="Droid Sans"/>
            </a:endParaRPr>
          </a:p>
          <a:p>
            <a:pPr marL="77736">
              <a:spcBef>
                <a:spcPts val="570"/>
              </a:spcBef>
            </a:pPr>
            <a:endParaRPr lang="en-US" sz="400" dirty="0">
              <a:solidFill>
                <a:srgbClr val="231F20"/>
              </a:solidFill>
              <a:latin typeface="Droid Sans"/>
              <a:cs typeface="Droid Sans"/>
            </a:endParaRPr>
          </a:p>
        </p:txBody>
      </p:sp>
      <p:sp>
        <p:nvSpPr>
          <p:cNvPr id="61" name="object 18">
            <a:extLst>
              <a:ext uri="{FF2B5EF4-FFF2-40B4-BE49-F238E27FC236}">
                <a16:creationId xmlns:a16="http://schemas.microsoft.com/office/drawing/2014/main" id="{F8766395-9DFB-499E-9B9E-96E122D0872B}"/>
              </a:ext>
            </a:extLst>
          </p:cNvPr>
          <p:cNvSpPr/>
          <p:nvPr/>
        </p:nvSpPr>
        <p:spPr>
          <a:xfrm>
            <a:off x="6594102" y="6235821"/>
            <a:ext cx="463430" cy="242099"/>
          </a:xfrm>
          <a:custGeom>
            <a:avLst/>
            <a:gdLst/>
            <a:ahLst/>
            <a:cxnLst/>
            <a:rect l="l" t="t" r="r" b="b"/>
            <a:pathLst>
              <a:path w="495934" h="259079">
                <a:moveTo>
                  <a:pt x="459778" y="0"/>
                </a:moveTo>
                <a:lnTo>
                  <a:pt x="0" y="82715"/>
                </a:lnTo>
                <a:lnTo>
                  <a:pt x="495363" y="258914"/>
                </a:lnTo>
                <a:lnTo>
                  <a:pt x="459778" y="0"/>
                </a:lnTo>
                <a:close/>
              </a:path>
            </a:pathLst>
          </a:custGeom>
          <a:solidFill>
            <a:srgbClr val="D9FBE7"/>
          </a:solidFill>
        </p:spPr>
        <p:txBody>
          <a:bodyPr wrap="square" lIns="0" tIns="0" rIns="0" bIns="0" rtlCol="0"/>
          <a:lstStyle/>
          <a:p>
            <a:endParaRPr sz="1682"/>
          </a:p>
        </p:txBody>
      </p:sp>
      <p:sp>
        <p:nvSpPr>
          <p:cNvPr id="62" name="object 19">
            <a:extLst>
              <a:ext uri="{FF2B5EF4-FFF2-40B4-BE49-F238E27FC236}">
                <a16:creationId xmlns:a16="http://schemas.microsoft.com/office/drawing/2014/main" id="{87A921AE-7069-4224-AC62-A4E944ABA5DF}"/>
              </a:ext>
            </a:extLst>
          </p:cNvPr>
          <p:cNvSpPr/>
          <p:nvPr/>
        </p:nvSpPr>
        <p:spPr>
          <a:xfrm>
            <a:off x="6599043" y="7258919"/>
            <a:ext cx="463430" cy="242099"/>
          </a:xfrm>
          <a:custGeom>
            <a:avLst/>
            <a:gdLst/>
            <a:ahLst/>
            <a:cxnLst/>
            <a:rect l="l" t="t" r="r" b="b"/>
            <a:pathLst>
              <a:path w="495934" h="259079">
                <a:moveTo>
                  <a:pt x="0" y="82715"/>
                </a:moveTo>
                <a:lnTo>
                  <a:pt x="495363" y="258914"/>
                </a:lnTo>
                <a:lnTo>
                  <a:pt x="459778" y="0"/>
                </a:lnTo>
              </a:path>
            </a:pathLst>
          </a:custGeom>
          <a:ln w="12700">
            <a:solidFill>
              <a:schemeClr val="accent6">
                <a:lumMod val="75000"/>
              </a:schemeClr>
            </a:solidFill>
          </a:ln>
        </p:spPr>
        <p:txBody>
          <a:bodyPr wrap="square" lIns="0" tIns="0" rIns="0" bIns="0" rtlCol="0"/>
          <a:lstStyle/>
          <a:p>
            <a:endParaRPr sz="1682"/>
          </a:p>
        </p:txBody>
      </p:sp>
      <p:sp>
        <p:nvSpPr>
          <p:cNvPr id="63" name="object 20">
            <a:extLst>
              <a:ext uri="{FF2B5EF4-FFF2-40B4-BE49-F238E27FC236}">
                <a16:creationId xmlns:a16="http://schemas.microsoft.com/office/drawing/2014/main" id="{69FF1EBE-4FA9-4D54-9C48-6B330B543078}"/>
              </a:ext>
            </a:extLst>
          </p:cNvPr>
          <p:cNvSpPr txBox="1"/>
          <p:nvPr/>
        </p:nvSpPr>
        <p:spPr>
          <a:xfrm>
            <a:off x="4784939" y="6642101"/>
            <a:ext cx="2283229" cy="720000"/>
          </a:xfrm>
          <a:prstGeom prst="rect">
            <a:avLst/>
          </a:prstGeom>
          <a:solidFill>
            <a:srgbClr val="D9FBE7"/>
          </a:solidFill>
          <a:ln w="12700">
            <a:solidFill>
              <a:schemeClr val="accent6">
                <a:lumMod val="75000"/>
              </a:schemeClr>
            </a:solidFill>
          </a:ln>
        </p:spPr>
        <p:txBody>
          <a:bodyPr vert="horz" wrap="square" lIns="0" tIns="72392" rIns="0" bIns="0" rtlCol="0">
            <a:spAutoFit/>
          </a:bodyPr>
          <a:lstStyle/>
          <a:p>
            <a:pPr marL="77736">
              <a:spcBef>
                <a:spcPts val="570"/>
              </a:spcBef>
            </a:pPr>
            <a:r>
              <a:rPr sz="1121" dirty="0">
                <a:solidFill>
                  <a:srgbClr val="231F20"/>
                </a:solidFill>
                <a:latin typeface="Droid Sans"/>
                <a:cs typeface="Droid Sans"/>
              </a:rPr>
              <a:t>I</a:t>
            </a:r>
            <a:r>
              <a:rPr lang="en-US" sz="1121" dirty="0">
                <a:solidFill>
                  <a:srgbClr val="231F20"/>
                </a:solidFill>
                <a:latin typeface="Droid Sans"/>
                <a:cs typeface="Droid Sans"/>
              </a:rPr>
              <a:t> …</a:t>
            </a:r>
            <a:endParaRPr lang="en-US" sz="1600" dirty="0">
              <a:solidFill>
                <a:srgbClr val="231F20"/>
              </a:solidFill>
              <a:latin typeface="Droid Sans"/>
              <a:cs typeface="Droid Sans"/>
            </a:endParaRPr>
          </a:p>
          <a:p>
            <a:pPr marL="77736">
              <a:spcBef>
                <a:spcPts val="570"/>
              </a:spcBef>
            </a:pPr>
            <a:endParaRPr lang="en-US" sz="1600" dirty="0">
              <a:solidFill>
                <a:srgbClr val="231F20"/>
              </a:solidFill>
              <a:latin typeface="Droid Sans"/>
              <a:cs typeface="Droid Sans"/>
            </a:endParaRPr>
          </a:p>
          <a:p>
            <a:pPr marL="77736">
              <a:spcBef>
                <a:spcPts val="570"/>
              </a:spcBef>
            </a:pPr>
            <a:endParaRPr lang="en-US" sz="400" dirty="0">
              <a:solidFill>
                <a:srgbClr val="231F20"/>
              </a:solidFill>
              <a:latin typeface="Droid Sans"/>
              <a:cs typeface="Droid Sans"/>
            </a:endParaRPr>
          </a:p>
        </p:txBody>
      </p:sp>
      <p:sp>
        <p:nvSpPr>
          <p:cNvPr id="64" name="object 18">
            <a:extLst>
              <a:ext uri="{FF2B5EF4-FFF2-40B4-BE49-F238E27FC236}">
                <a16:creationId xmlns:a16="http://schemas.microsoft.com/office/drawing/2014/main" id="{F2A8B82D-12FF-4076-8EEC-4A30A5826C45}"/>
              </a:ext>
            </a:extLst>
          </p:cNvPr>
          <p:cNvSpPr/>
          <p:nvPr/>
        </p:nvSpPr>
        <p:spPr>
          <a:xfrm>
            <a:off x="6599043" y="7258919"/>
            <a:ext cx="463430" cy="242099"/>
          </a:xfrm>
          <a:custGeom>
            <a:avLst/>
            <a:gdLst/>
            <a:ahLst/>
            <a:cxnLst/>
            <a:rect l="l" t="t" r="r" b="b"/>
            <a:pathLst>
              <a:path w="495934" h="259079">
                <a:moveTo>
                  <a:pt x="459778" y="0"/>
                </a:moveTo>
                <a:lnTo>
                  <a:pt x="0" y="82715"/>
                </a:lnTo>
                <a:lnTo>
                  <a:pt x="495363" y="258914"/>
                </a:lnTo>
                <a:lnTo>
                  <a:pt x="459778" y="0"/>
                </a:lnTo>
                <a:close/>
              </a:path>
            </a:pathLst>
          </a:custGeom>
          <a:solidFill>
            <a:srgbClr val="D9FBE7"/>
          </a:solidFill>
        </p:spPr>
        <p:txBody>
          <a:bodyPr wrap="square" lIns="0" tIns="0" rIns="0" bIns="0" rtlCol="0"/>
          <a:lstStyle/>
          <a:p>
            <a:endParaRPr sz="1682"/>
          </a:p>
        </p:txBody>
      </p:sp>
      <p:sp>
        <p:nvSpPr>
          <p:cNvPr id="43" name="TextBox 42">
            <a:extLst>
              <a:ext uri="{FF2B5EF4-FFF2-40B4-BE49-F238E27FC236}">
                <a16:creationId xmlns:a16="http://schemas.microsoft.com/office/drawing/2014/main" id="{64796D33-7EC6-4935-9BFC-6B7AF680730B}"/>
              </a:ext>
            </a:extLst>
          </p:cNvPr>
          <p:cNvSpPr txBox="1"/>
          <p:nvPr/>
        </p:nvSpPr>
        <p:spPr>
          <a:xfrm rot="21600000">
            <a:off x="1331946" y="7709597"/>
            <a:ext cx="4126641" cy="1546577"/>
          </a:xfrm>
          <a:prstGeom prst="rect">
            <a:avLst/>
          </a:prstGeom>
          <a:noFill/>
        </p:spPr>
        <p:txBody>
          <a:bodyPr wrap="square" rtlCol="0">
            <a:spAutoFit/>
          </a:bodyPr>
          <a:lstStyle/>
          <a:p>
            <a:pPr>
              <a:spcBef>
                <a:spcPts val="600"/>
              </a:spcBef>
            </a:pP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As with all the tools that we have shared with you, the key to being able to communicate confidently even when you might be triggered and end up In the Box, is to </a:t>
            </a:r>
            <a:r>
              <a:rPr lang="en-US" sz="1050" dirty="0" err="1">
                <a:solidFill>
                  <a:schemeClr val="bg1"/>
                </a:solidFill>
                <a:latin typeface="Droid Sans" panose="020B0606030804020204" pitchFamily="34" charset="0"/>
                <a:ea typeface="Droid Sans" panose="020B0606030804020204" pitchFamily="34" charset="0"/>
                <a:cs typeface="Droid Sans" panose="020B0606030804020204" pitchFamily="34" charset="0"/>
              </a:rPr>
              <a:t>practise</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For your Go Do challenge, look for opportunities to use an ‘I’ statement to respond when you have been triggered. If you notice the trigger, take a deep breath, count to five and try a confident response.  </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If you don’t manage this in the heat of the moment, take some time later when you’re Out of the Box again and reflect on these three questions. It helps to write the answers down!</a:t>
            </a:r>
            <a:endPar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50" name="Picture 49" descr="A close up of a sign&#10;&#10;Description automatically generated">
            <a:extLst>
              <a:ext uri="{FF2B5EF4-FFF2-40B4-BE49-F238E27FC236}">
                <a16:creationId xmlns:a16="http://schemas.microsoft.com/office/drawing/2014/main" id="{43A81F4E-BEEB-44C3-BE97-E89F73A1E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680517" y="7873516"/>
            <a:ext cx="505145" cy="506064"/>
          </a:xfrm>
          <a:prstGeom prst="rect">
            <a:avLst/>
          </a:prstGeom>
        </p:spPr>
      </p:pic>
      <p:sp>
        <p:nvSpPr>
          <p:cNvPr id="51" name="TextBox 50">
            <a:extLst>
              <a:ext uri="{FF2B5EF4-FFF2-40B4-BE49-F238E27FC236}">
                <a16:creationId xmlns:a16="http://schemas.microsoft.com/office/drawing/2014/main" id="{7C99551A-9D88-4B34-AC49-CBA806FEF586}"/>
              </a:ext>
            </a:extLst>
          </p:cNvPr>
          <p:cNvSpPr txBox="1"/>
          <p:nvPr/>
        </p:nvSpPr>
        <p:spPr>
          <a:xfrm rot="21600000">
            <a:off x="568309" y="8236535"/>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2" name="Rectangle: Rounded Corners 1">
            <a:extLst>
              <a:ext uri="{FF2B5EF4-FFF2-40B4-BE49-F238E27FC236}">
                <a16:creationId xmlns:a16="http://schemas.microsoft.com/office/drawing/2014/main" id="{0F33B8B0-71BA-4B2F-B8C0-F6A3A87EC37B}"/>
              </a:ext>
            </a:extLst>
          </p:cNvPr>
          <p:cNvSpPr/>
          <p:nvPr/>
        </p:nvSpPr>
        <p:spPr>
          <a:xfrm>
            <a:off x="629658" y="9277514"/>
            <a:ext cx="4680000" cy="297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7AB831-3E04-4D1A-B7CC-C1287293EF58}"/>
              </a:ext>
            </a:extLst>
          </p:cNvPr>
          <p:cNvSpPr/>
          <p:nvPr/>
        </p:nvSpPr>
        <p:spPr>
          <a:xfrm>
            <a:off x="641082" y="9304004"/>
            <a:ext cx="4536086" cy="253916"/>
          </a:xfrm>
          <a:prstGeom prst="rect">
            <a:avLst/>
          </a:prstGeom>
        </p:spPr>
        <p:txBody>
          <a:bodyPr wrap="square">
            <a:spAutoFit/>
          </a:bodyPr>
          <a:lstStyle/>
          <a:p>
            <a:r>
              <a:rPr lang="en-US" sz="1050" dirty="0">
                <a:solidFill>
                  <a:schemeClr val="accent1"/>
                </a:solidFill>
                <a:latin typeface="Droid Sans" panose="020B0606030804020204" pitchFamily="34" charset="0"/>
                <a:ea typeface="Droid Sans" panose="020B0606030804020204" pitchFamily="34" charset="0"/>
                <a:cs typeface="Droid Sans" panose="020B0606030804020204" pitchFamily="34" charset="0"/>
              </a:rPr>
              <a:t>1. What happened? What was the trigger?   </a:t>
            </a:r>
            <a:endParaRPr lang="en-US" sz="1050" dirty="0">
              <a:solidFill>
                <a:schemeClr val="accent1"/>
              </a:solidFill>
            </a:endParaRPr>
          </a:p>
        </p:txBody>
      </p:sp>
      <p:sp>
        <p:nvSpPr>
          <p:cNvPr id="68" name="Rectangle: Rounded Corners 67">
            <a:extLst>
              <a:ext uri="{FF2B5EF4-FFF2-40B4-BE49-F238E27FC236}">
                <a16:creationId xmlns:a16="http://schemas.microsoft.com/office/drawing/2014/main" id="{3182E447-5140-4E84-B9B1-6A68E61DF2D9}"/>
              </a:ext>
            </a:extLst>
          </p:cNvPr>
          <p:cNvSpPr/>
          <p:nvPr/>
        </p:nvSpPr>
        <p:spPr>
          <a:xfrm>
            <a:off x="629658" y="9663654"/>
            <a:ext cx="4680000" cy="297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D03D676-06DD-49BA-A3F8-64EF01B8183A}"/>
              </a:ext>
            </a:extLst>
          </p:cNvPr>
          <p:cNvSpPr/>
          <p:nvPr/>
        </p:nvSpPr>
        <p:spPr>
          <a:xfrm>
            <a:off x="622176" y="9695874"/>
            <a:ext cx="4605885" cy="253916"/>
          </a:xfrm>
          <a:prstGeom prst="rect">
            <a:avLst/>
          </a:prstGeom>
        </p:spPr>
        <p:txBody>
          <a:bodyPr wrap="square">
            <a:spAutoFit/>
          </a:bodyPr>
          <a:lstStyle/>
          <a:p>
            <a:r>
              <a:rPr lang="en-US" sz="1050" dirty="0">
                <a:solidFill>
                  <a:schemeClr val="accent1"/>
                </a:solidFill>
                <a:latin typeface="Droid Sans" panose="020B0606030804020204" pitchFamily="34" charset="0"/>
                <a:ea typeface="Droid Sans" panose="020B0606030804020204" pitchFamily="34" charset="0"/>
                <a:cs typeface="Droid Sans" panose="020B0606030804020204" pitchFamily="34" charset="0"/>
              </a:rPr>
              <a:t>2. How did you respond? Which communication style did you use?</a:t>
            </a:r>
            <a:endParaRPr lang="en-US" sz="1050" dirty="0">
              <a:solidFill>
                <a:schemeClr val="accent1"/>
              </a:solidFill>
            </a:endParaRPr>
          </a:p>
        </p:txBody>
      </p:sp>
      <p:sp>
        <p:nvSpPr>
          <p:cNvPr id="70" name="Rectangle: Rounded Corners 69">
            <a:extLst>
              <a:ext uri="{FF2B5EF4-FFF2-40B4-BE49-F238E27FC236}">
                <a16:creationId xmlns:a16="http://schemas.microsoft.com/office/drawing/2014/main" id="{8934B231-4B0F-409A-851A-FDFAF2885211}"/>
              </a:ext>
            </a:extLst>
          </p:cNvPr>
          <p:cNvSpPr/>
          <p:nvPr/>
        </p:nvSpPr>
        <p:spPr>
          <a:xfrm>
            <a:off x="629658" y="10040740"/>
            <a:ext cx="4680000" cy="2973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7E4FC1A-4DCA-4BE6-B68B-F22655CF7A5F}"/>
              </a:ext>
            </a:extLst>
          </p:cNvPr>
          <p:cNvSpPr/>
          <p:nvPr/>
        </p:nvSpPr>
        <p:spPr>
          <a:xfrm>
            <a:off x="624439" y="10081644"/>
            <a:ext cx="4605885" cy="253916"/>
          </a:xfrm>
          <a:prstGeom prst="rect">
            <a:avLst/>
          </a:prstGeom>
        </p:spPr>
        <p:txBody>
          <a:bodyPr wrap="square">
            <a:spAutoFit/>
          </a:bodyPr>
          <a:lstStyle/>
          <a:p>
            <a:r>
              <a:rPr lang="en-US" sz="1050" dirty="0">
                <a:solidFill>
                  <a:schemeClr val="accent1"/>
                </a:solidFill>
                <a:latin typeface="Droid Sans" panose="020B0606030804020204" pitchFamily="34" charset="0"/>
                <a:ea typeface="Droid Sans" panose="020B0606030804020204" pitchFamily="34" charset="0"/>
                <a:cs typeface="Droid Sans" panose="020B0606030804020204" pitchFamily="34" charset="0"/>
              </a:rPr>
              <a:t>3. What was the result?</a:t>
            </a:r>
            <a:endParaRPr lang="en-US" sz="1050" dirty="0">
              <a:solidFill>
                <a:schemeClr val="accent1"/>
              </a:solidFill>
            </a:endParaRPr>
          </a:p>
        </p:txBody>
      </p:sp>
      <p:sp>
        <p:nvSpPr>
          <p:cNvPr id="49" name="object 10">
            <a:extLst>
              <a:ext uri="{FF2B5EF4-FFF2-40B4-BE49-F238E27FC236}">
                <a16:creationId xmlns:a16="http://schemas.microsoft.com/office/drawing/2014/main" id="{AF8FFE00-7868-47E7-806C-063A8765DF63}"/>
              </a:ext>
            </a:extLst>
          </p:cNvPr>
          <p:cNvSpPr txBox="1"/>
          <p:nvPr/>
        </p:nvSpPr>
        <p:spPr>
          <a:xfrm>
            <a:off x="5574183" y="7623312"/>
            <a:ext cx="1482255" cy="2871675"/>
          </a:xfrm>
          <a:prstGeom prst="rect">
            <a:avLst/>
          </a:prstGeom>
          <a:ln w="12700">
            <a:solidFill>
              <a:srgbClr val="F5841F"/>
            </a:solidFill>
          </a:ln>
        </p:spPr>
        <p:txBody>
          <a:bodyPr vert="horz" wrap="square" lIns="0" tIns="15875" rIns="0" bIns="0" rtlCol="0">
            <a:noAutofit/>
          </a:bodyPr>
          <a:lstStyle/>
          <a:p>
            <a:pPr marL="78105">
              <a:lnSpc>
                <a:spcPct val="100000"/>
              </a:lnSpc>
              <a:spcBef>
                <a:spcPts val="125"/>
              </a:spcBef>
            </a:pPr>
            <a:r>
              <a:rPr sz="1800" spc="-5" dirty="0">
                <a:solidFill>
                  <a:srgbClr val="F5841F"/>
                </a:solidFill>
                <a:latin typeface="Londrina Solid"/>
                <a:cs typeface="Londrina Solid"/>
              </a:rPr>
              <a:t>Key</a:t>
            </a:r>
            <a:r>
              <a:rPr sz="1800" spc="30" dirty="0">
                <a:solidFill>
                  <a:srgbClr val="F5841F"/>
                </a:solidFill>
                <a:latin typeface="Londrina Solid"/>
                <a:cs typeface="Londrina Solid"/>
              </a:rPr>
              <a:t> </a:t>
            </a:r>
            <a:r>
              <a:rPr sz="1800" spc="35" dirty="0">
                <a:solidFill>
                  <a:srgbClr val="F5841F"/>
                </a:solidFill>
                <a:latin typeface="Londrina Solid"/>
                <a:cs typeface="Londrina Solid"/>
              </a:rPr>
              <a:t>Insights</a:t>
            </a:r>
            <a:endParaRPr sz="1800" dirty="0">
              <a:latin typeface="Londrina Solid"/>
              <a:cs typeface="Londrina Solid"/>
            </a:endParaRPr>
          </a:p>
          <a:p>
            <a:pPr marL="176213" lvl="1" indent="-82550">
              <a:spcBef>
                <a:spcPts val="600"/>
              </a:spcBef>
              <a:buClr>
                <a:srgbClr val="FFC000"/>
              </a:buClr>
              <a:buFont typeface="Arial" panose="020B0604020202020204" pitchFamily="34" charset="0"/>
              <a:buChar char="•"/>
            </a:pPr>
            <a:r>
              <a:rPr lang="en-US" sz="1200" dirty="0">
                <a:latin typeface="Droid Sans" panose="020B0606030804020204" pitchFamily="34" charset="0"/>
                <a:ea typeface="Droid Sans" panose="020B0606030804020204" pitchFamily="34" charset="0"/>
                <a:cs typeface="Droid Sans" panose="020B0606030804020204" pitchFamily="34" charset="0"/>
              </a:rPr>
              <a:t>Confident communication can help us stay resourceful even when triggered</a:t>
            </a:r>
          </a:p>
          <a:p>
            <a:pPr marL="176213" lvl="1" indent="-82550">
              <a:spcBef>
                <a:spcPts val="600"/>
              </a:spcBef>
              <a:buClr>
                <a:srgbClr val="FFC000"/>
              </a:buClr>
              <a:buFont typeface="Arial" panose="020B0604020202020204" pitchFamily="34" charset="0"/>
              <a:buChar char="•"/>
            </a:pPr>
            <a:r>
              <a:rPr lang="en-US" sz="1200" dirty="0">
                <a:latin typeface="Droid Sans" panose="020B0606030804020204" pitchFamily="34" charset="0"/>
                <a:ea typeface="Droid Sans" panose="020B0606030804020204" pitchFamily="34" charset="0"/>
                <a:cs typeface="Droid Sans" panose="020B0606030804020204" pitchFamily="34" charset="0"/>
              </a:rPr>
              <a:t>It involves clearly expressing your point of view, whilst still respecting other people’s needs, through talking </a:t>
            </a:r>
            <a:r>
              <a:rPr lang="en-US" sz="1200" u="sng" dirty="0">
                <a:latin typeface="Droid Sans" panose="020B0606030804020204" pitchFamily="34" charset="0"/>
                <a:ea typeface="Droid Sans" panose="020B0606030804020204" pitchFamily="34" charset="0"/>
                <a:cs typeface="Droid Sans" panose="020B0606030804020204" pitchFamily="34" charset="0"/>
              </a:rPr>
              <a:t>and</a:t>
            </a:r>
            <a:r>
              <a:rPr lang="en-US" sz="1200" dirty="0">
                <a:latin typeface="Droid Sans" panose="020B0606030804020204" pitchFamily="34" charset="0"/>
                <a:ea typeface="Droid Sans" panose="020B0606030804020204" pitchFamily="34" charset="0"/>
                <a:cs typeface="Droid Sans" panose="020B0606030804020204" pitchFamily="34" charset="0"/>
              </a:rPr>
              <a:t> listening</a:t>
            </a:r>
          </a:p>
        </p:txBody>
      </p:sp>
    </p:spTree>
  </p:cSld>
  <p:clrMapOvr>
    <a:masterClrMapping/>
  </p:clrMapOvr>
</p:sld>
</file>

<file path=ppt/theme/theme1.xml><?xml version="1.0" encoding="utf-8"?>
<a:theme xmlns:a="http://schemas.openxmlformats.org/drawingml/2006/main" name="Office Theme">
  <a:themeElements>
    <a:clrScheme name="Jack Petchey Foundation">
      <a:dk1>
        <a:sysClr val="windowText" lastClr="000000"/>
      </a:dk1>
      <a:lt1>
        <a:sysClr val="window" lastClr="FFFFFF"/>
      </a:lt1>
      <a:dk2>
        <a:srgbClr val="44546A"/>
      </a:dk2>
      <a:lt2>
        <a:srgbClr val="E7E6E6"/>
      </a:lt2>
      <a:accent1>
        <a:srgbClr val="114C8F"/>
      </a:accent1>
      <a:accent2>
        <a:srgbClr val="60186D"/>
      </a:accent2>
      <a:accent3>
        <a:srgbClr val="EE2A59"/>
      </a:accent3>
      <a:accent4>
        <a:srgbClr val="F5B700"/>
      </a:accent4>
      <a:accent5>
        <a:srgbClr val="2CACE2"/>
      </a:accent5>
      <a:accent6>
        <a:srgbClr val="04E7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3757</TotalTime>
  <Words>1287</Words>
  <Application>Microsoft Office PowerPoint</Application>
  <PresentationFormat>Custom</PresentationFormat>
  <Paragraphs>157</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Verdana</vt:lpstr>
      <vt:lpstr>Calibri</vt:lpstr>
      <vt:lpstr>Londrina Solid</vt:lpstr>
      <vt:lpstr>Times New Roman</vt:lpstr>
      <vt:lpstr>Droid Sans</vt:lpstr>
      <vt:lpstr>Londrina Solid Black</vt:lpstr>
      <vt:lpstr>Arial</vt:lpstr>
      <vt:lpstr>Office Theme</vt:lpstr>
      <vt:lpstr>PowerPoint Presentation</vt:lpstr>
      <vt:lpstr>Communicating with others</vt:lpstr>
      <vt:lpstr>PowerPoint Presentation</vt:lpstr>
      <vt:lpstr>Exercise: Switching to confident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Linz Carter</dc:creator>
  <cp:lastModifiedBy>Denise Barrows</cp:lastModifiedBy>
  <cp:revision>73</cp:revision>
  <dcterms:created xsi:type="dcterms:W3CDTF">2020-05-12T08:45:26Z</dcterms:created>
  <dcterms:modified xsi:type="dcterms:W3CDTF">2020-06-23T13:46:50Z</dcterms:modified>
</cp:coreProperties>
</file>