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
  </p:notesMasterIdLst>
  <p:sldIdLst>
    <p:sldId id="263" r:id="rId2"/>
    <p:sldId id="265" r:id="rId3"/>
    <p:sldId id="258" r:id="rId4"/>
    <p:sldId id="257" r:id="rId5"/>
  </p:sldIdLst>
  <p:sldSz cx="7559675" cy="10691813"/>
  <p:notesSz cx="6858000" cy="9144000"/>
  <p:embeddedFontLst>
    <p:embeddedFont>
      <p:font typeface="Calibri" panose="020F0502020204030204" pitchFamily="34" charset="0"/>
      <p:regular r:id="rId7"/>
      <p:bold r:id="rId8"/>
      <p:italic r:id="rId9"/>
      <p:boldItalic r:id="rId10"/>
    </p:embeddedFont>
    <p:embeddedFont>
      <p:font typeface="Droid Sans" panose="020B0606030804020204" pitchFamily="34" charset="0"/>
      <p:regular r:id="rId11"/>
      <p:bold r:id="rId12"/>
    </p:embeddedFont>
    <p:embeddedFont>
      <p:font typeface="Londrina Solid" panose="02000506000000020003" pitchFamily="50" charset="0"/>
      <p:regular r:id="rId13"/>
    </p:embeddedFont>
    <p:embeddedFont>
      <p:font typeface="Londrina Solid Black" panose="00000A00000000000000" pitchFamily="2" charset="0"/>
      <p:bold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683" userDrawn="1">
          <p15:clr>
            <a:srgbClr val="A4A3A4"/>
          </p15:clr>
        </p15:guide>
        <p15:guide id="2" pos="3583" userDrawn="1">
          <p15:clr>
            <a:srgbClr val="A4A3A4"/>
          </p15:clr>
        </p15:guide>
        <p15:guide id="3" pos="4309" userDrawn="1">
          <p15:clr>
            <a:srgbClr val="A4A3A4"/>
          </p15:clr>
        </p15:guide>
        <p15:guide id="4" orient="horz" pos="5567" userDrawn="1">
          <p15:clr>
            <a:srgbClr val="A4A3A4"/>
          </p15:clr>
        </p15:guide>
        <p15:guide id="5" orient="horz" pos="6407" userDrawn="1">
          <p15:clr>
            <a:srgbClr val="A4A3A4"/>
          </p15:clr>
        </p15:guide>
        <p15:guide id="6" orient="horz" pos="59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F4D8"/>
    <a:srgbClr val="F6E7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93" autoAdjust="0"/>
    <p:restoredTop sz="94660"/>
  </p:normalViewPr>
  <p:slideViewPr>
    <p:cSldViewPr snapToGrid="0" showGuides="1">
      <p:cViewPr varScale="1">
        <p:scale>
          <a:sx n="71" d="100"/>
          <a:sy n="71" d="100"/>
        </p:scale>
        <p:origin x="2586" y="84"/>
      </p:cViewPr>
      <p:guideLst>
        <p:guide orient="horz" pos="4683"/>
        <p:guide pos="3583"/>
        <p:guide pos="4309"/>
        <p:guide orient="horz" pos="5567"/>
        <p:guide orient="horz" pos="6407"/>
        <p:guide orient="horz" pos="590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2.fntdata"/><Relationship Id="rId13" Type="http://schemas.openxmlformats.org/officeDocument/2006/relationships/font" Target="fonts/font7.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font" Target="fonts/font1.fntdata"/><Relationship Id="rId12" Type="http://schemas.openxmlformats.org/officeDocument/2006/relationships/font" Target="fonts/font6.fntdata"/><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font" Target="fonts/font3.fntdata"/><Relationship Id="rId14"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164784-FA25-4496-A4D6-23AB27688332}" type="datetimeFigureOut">
              <a:rPr lang="en-US" smtClean="0"/>
              <a:t>5/29/2020</a:t>
            </a:fld>
            <a:endParaRPr lang="en-US"/>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9C108E-EC0B-4E70-89B5-F0FD9BE03A4A}" type="slidenum">
              <a:rPr lang="en-US" smtClean="0"/>
              <a:t>‹#›</a:t>
            </a:fld>
            <a:endParaRPr lang="en-US"/>
          </a:p>
        </p:txBody>
      </p:sp>
    </p:spTree>
    <p:extLst>
      <p:ext uri="{BB962C8B-B14F-4D97-AF65-F5344CB8AC3E}">
        <p14:creationId xmlns:p14="http://schemas.microsoft.com/office/powerpoint/2010/main" val="3179852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CE301-783B-49BA-B566-BA3D6ED2F1DF}"/>
              </a:ext>
            </a:extLst>
          </p:cNvPr>
          <p:cNvSpPr>
            <a:spLocks noGrp="1"/>
          </p:cNvSpPr>
          <p:nvPr>
            <p:ph type="title"/>
          </p:nvPr>
        </p:nvSpPr>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4266A09E-7061-4B0C-BDE7-E01DEECB3F10}"/>
              </a:ext>
            </a:extLst>
          </p:cNvPr>
          <p:cNvSpPr>
            <a:spLocks noGrp="1"/>
          </p:cNvSpPr>
          <p:nvPr>
            <p:ph type="sldNum" sz="quarter" idx="12"/>
          </p:nvPr>
        </p:nvSpPr>
        <p:spPr/>
        <p:txBody>
          <a:bodyPr/>
          <a:lstStyle>
            <a:lvl1pPr>
              <a:defRPr sz="1800">
                <a:latin typeface="Droid Sans" panose="020B0606030804020204" pitchFamily="34" charset="0"/>
                <a:ea typeface="Droid Sans" panose="020B0606030804020204" pitchFamily="34" charset="0"/>
                <a:cs typeface="Droid Sans" panose="020B0606030804020204" pitchFamily="34" charset="0"/>
              </a:defRPr>
            </a:lvl1pPr>
          </a:lstStyle>
          <a:p>
            <a:fld id="{4E0A895D-0634-4661-A8BD-BDBB94846505}" type="slidenum">
              <a:rPr lang="en-US" smtClean="0"/>
              <a:pPr/>
              <a:t>‹#›</a:t>
            </a:fld>
            <a:endParaRPr lang="en-US" dirty="0"/>
          </a:p>
        </p:txBody>
      </p:sp>
    </p:spTree>
    <p:extLst>
      <p:ext uri="{BB962C8B-B14F-4D97-AF65-F5344CB8AC3E}">
        <p14:creationId xmlns:p14="http://schemas.microsoft.com/office/powerpoint/2010/main" val="239104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6C35A97-CF89-4049-85C3-27A17B93BAC5}"/>
              </a:ext>
            </a:extLst>
          </p:cNvPr>
          <p:cNvSpPr>
            <a:spLocks noGrp="1"/>
          </p:cNvSpPr>
          <p:nvPr>
            <p:ph type="sldNum" sz="quarter" idx="12"/>
          </p:nvPr>
        </p:nvSpPr>
        <p:spPr/>
        <p:txBody>
          <a:bodyPr/>
          <a:lstStyle/>
          <a:p>
            <a:fld id="{4E0A895D-0634-4661-A8BD-BDBB94846505}" type="slidenum">
              <a:rPr lang="en-US" smtClean="0"/>
              <a:t>‹#›</a:t>
            </a:fld>
            <a:endParaRPr lang="en-US" dirty="0"/>
          </a:p>
        </p:txBody>
      </p:sp>
    </p:spTree>
    <p:extLst>
      <p:ext uri="{BB962C8B-B14F-4D97-AF65-F5344CB8AC3E}">
        <p14:creationId xmlns:p14="http://schemas.microsoft.com/office/powerpoint/2010/main" val="28893796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A27613-FCB3-4547-9088-39E92C5021FD}"/>
              </a:ext>
            </a:extLst>
          </p:cNvPr>
          <p:cNvSpPr>
            <a:spLocks noGrp="1"/>
          </p:cNvSpPr>
          <p:nvPr>
            <p:ph type="title"/>
          </p:nvPr>
        </p:nvSpPr>
        <p:spPr>
          <a:xfrm>
            <a:off x="519728" y="569241"/>
            <a:ext cx="6520220" cy="492515"/>
          </a:xfrm>
          <a:prstGeom prst="rect">
            <a:avLst/>
          </a:prstGeom>
        </p:spPr>
        <p:txBody>
          <a:bodyPr vert="horz" lIns="0" tIns="0" rIns="0" bIns="0" rtlCol="0" anchor="t" anchorCtr="0">
            <a:noAutofit/>
          </a:bodyPr>
          <a:lstStyle/>
          <a:p>
            <a:r>
              <a:rPr lang="en-US" dirty="0"/>
              <a:t>Click to edit Master title style</a:t>
            </a:r>
          </a:p>
        </p:txBody>
      </p:sp>
      <p:sp>
        <p:nvSpPr>
          <p:cNvPr id="6" name="Slide Number Placeholder 5">
            <a:extLst>
              <a:ext uri="{FF2B5EF4-FFF2-40B4-BE49-F238E27FC236}">
                <a16:creationId xmlns:a16="http://schemas.microsoft.com/office/drawing/2014/main" id="{400BD70D-2466-4C35-8B0E-597C16E8844E}"/>
              </a:ext>
            </a:extLst>
          </p:cNvPr>
          <p:cNvSpPr>
            <a:spLocks noGrp="1"/>
          </p:cNvSpPr>
          <p:nvPr>
            <p:ph type="sldNum" sz="quarter" idx="4"/>
          </p:nvPr>
        </p:nvSpPr>
        <p:spPr>
          <a:xfrm>
            <a:off x="5339020" y="10042247"/>
            <a:ext cx="1700927" cy="569240"/>
          </a:xfrm>
          <a:prstGeom prst="rect">
            <a:avLst/>
          </a:prstGeom>
        </p:spPr>
        <p:txBody>
          <a:bodyPr vert="horz" lIns="91440" tIns="45720" rIns="91440" bIns="45720" rtlCol="0" anchor="ctr"/>
          <a:lstStyle>
            <a:lvl1pPr algn="r">
              <a:defRPr sz="1800">
                <a:solidFill>
                  <a:schemeClr val="tx1">
                    <a:tint val="75000"/>
                  </a:schemeClr>
                </a:solidFill>
                <a:latin typeface="Droid Sans" panose="020B0606030804020204" pitchFamily="34" charset="0"/>
                <a:ea typeface="Droid Sans" panose="020B0606030804020204" pitchFamily="34" charset="0"/>
                <a:cs typeface="Droid Sans" panose="020B0606030804020204" pitchFamily="34" charset="0"/>
              </a:defRPr>
            </a:lvl1pPr>
          </a:lstStyle>
          <a:p>
            <a:fld id="{4E0A895D-0634-4661-A8BD-BDBB94846505}" type="slidenum">
              <a:rPr lang="en-US" smtClean="0"/>
              <a:pPr/>
              <a:t>‹#›</a:t>
            </a:fld>
            <a:endParaRPr lang="en-US" dirty="0"/>
          </a:p>
        </p:txBody>
      </p:sp>
    </p:spTree>
    <p:extLst>
      <p:ext uri="{BB962C8B-B14F-4D97-AF65-F5344CB8AC3E}">
        <p14:creationId xmlns:p14="http://schemas.microsoft.com/office/powerpoint/2010/main" val="1591404446"/>
      </p:ext>
    </p:extLst>
  </p:cSld>
  <p:clrMap bg1="lt1" tx1="dk1" bg2="lt2" tx2="dk2" accent1="accent1" accent2="accent2" accent3="accent3" accent4="accent4" accent5="accent5" accent6="accent6" hlink="hlink" folHlink="folHlink"/>
  <p:sldLayoutIdLst>
    <p:sldLayoutId id="2147483654" r:id="rId1"/>
    <p:sldLayoutId id="2147483655" r:id="rId2"/>
  </p:sldLayoutIdLst>
  <p:hf sldNum="0" hdr="0" ftr="0" dt="0"/>
  <p:txStyles>
    <p:titleStyle>
      <a:lvl1pPr algn="l" defTabSz="1425550" rtl="0" eaLnBrk="1" latinLnBrk="0" hangingPunct="1">
        <a:lnSpc>
          <a:spcPct val="90000"/>
        </a:lnSpc>
        <a:spcBef>
          <a:spcPct val="0"/>
        </a:spcBef>
        <a:buNone/>
        <a:defRPr sz="3600" kern="1200">
          <a:solidFill>
            <a:schemeClr val="tx1"/>
          </a:solidFill>
          <a:latin typeface="Londrina Solid Black" panose="00000A00000000000000" pitchFamily="2" charset="0"/>
          <a:ea typeface="+mj-ea"/>
          <a:cs typeface="+mj-cs"/>
        </a:defRPr>
      </a:lvl1pPr>
    </p:titleStyle>
    <p:body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p:bodyStyle>
    <p:otherStyle>
      <a:defPPr>
        <a:defRPr lang="en-US"/>
      </a:defPPr>
      <a:lvl1pPr marL="0" algn="l" defTabSz="1425550" rtl="0" eaLnBrk="1" latinLnBrk="0" hangingPunct="1">
        <a:defRPr sz="2806" kern="1200">
          <a:solidFill>
            <a:schemeClr val="tx1"/>
          </a:solidFill>
          <a:latin typeface="+mn-lt"/>
          <a:ea typeface="+mn-ea"/>
          <a:cs typeface="+mn-cs"/>
        </a:defRPr>
      </a:lvl1pPr>
      <a:lvl2pPr marL="712775" algn="l" defTabSz="1425550" rtl="0" eaLnBrk="1" latinLnBrk="0" hangingPunct="1">
        <a:defRPr sz="2806" kern="1200">
          <a:solidFill>
            <a:schemeClr val="tx1"/>
          </a:solidFill>
          <a:latin typeface="+mn-lt"/>
          <a:ea typeface="+mn-ea"/>
          <a:cs typeface="+mn-cs"/>
        </a:defRPr>
      </a:lvl2pPr>
      <a:lvl3pPr marL="1425550" algn="l" defTabSz="1425550" rtl="0" eaLnBrk="1" latinLnBrk="0" hangingPunct="1">
        <a:defRPr sz="2806" kern="1200">
          <a:solidFill>
            <a:schemeClr val="tx1"/>
          </a:solidFill>
          <a:latin typeface="+mn-lt"/>
          <a:ea typeface="+mn-ea"/>
          <a:cs typeface="+mn-cs"/>
        </a:defRPr>
      </a:lvl3pPr>
      <a:lvl4pPr marL="2138324" algn="l" defTabSz="1425550" rtl="0" eaLnBrk="1" latinLnBrk="0" hangingPunct="1">
        <a:defRPr sz="2806" kern="1200">
          <a:solidFill>
            <a:schemeClr val="tx1"/>
          </a:solidFill>
          <a:latin typeface="+mn-lt"/>
          <a:ea typeface="+mn-ea"/>
          <a:cs typeface="+mn-cs"/>
        </a:defRPr>
      </a:lvl4pPr>
      <a:lvl5pPr marL="2851099" algn="l" defTabSz="1425550" rtl="0" eaLnBrk="1" latinLnBrk="0" hangingPunct="1">
        <a:defRPr sz="2806" kern="1200">
          <a:solidFill>
            <a:schemeClr val="tx1"/>
          </a:solidFill>
          <a:latin typeface="+mn-lt"/>
          <a:ea typeface="+mn-ea"/>
          <a:cs typeface="+mn-cs"/>
        </a:defRPr>
      </a:lvl5pPr>
      <a:lvl6pPr marL="3563874" algn="l" defTabSz="1425550" rtl="0" eaLnBrk="1" latinLnBrk="0" hangingPunct="1">
        <a:defRPr sz="2806" kern="1200">
          <a:solidFill>
            <a:schemeClr val="tx1"/>
          </a:solidFill>
          <a:latin typeface="+mn-lt"/>
          <a:ea typeface="+mn-ea"/>
          <a:cs typeface="+mn-cs"/>
        </a:defRPr>
      </a:lvl6pPr>
      <a:lvl7pPr marL="4276649" algn="l" defTabSz="1425550" rtl="0" eaLnBrk="1" latinLnBrk="0" hangingPunct="1">
        <a:defRPr sz="2806" kern="1200">
          <a:solidFill>
            <a:schemeClr val="tx1"/>
          </a:solidFill>
          <a:latin typeface="+mn-lt"/>
          <a:ea typeface="+mn-ea"/>
          <a:cs typeface="+mn-cs"/>
        </a:defRPr>
      </a:lvl7pPr>
      <a:lvl8pPr marL="4989424" algn="l" defTabSz="1425550" rtl="0" eaLnBrk="1" latinLnBrk="0" hangingPunct="1">
        <a:defRPr sz="2806" kern="1200">
          <a:solidFill>
            <a:schemeClr val="tx1"/>
          </a:solidFill>
          <a:latin typeface="+mn-lt"/>
          <a:ea typeface="+mn-ea"/>
          <a:cs typeface="+mn-cs"/>
        </a:defRPr>
      </a:lvl8pPr>
      <a:lvl9pPr marL="5702198" algn="l" defTabSz="1425550" rtl="0" eaLnBrk="1" latinLnBrk="0" hangingPunct="1">
        <a:defRPr sz="280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7" userDrawn="1">
          <p15:clr>
            <a:srgbClr val="F26B43"/>
          </p15:clr>
        </p15:guide>
        <p15:guide id="2" pos="4445" userDrawn="1">
          <p15:clr>
            <a:srgbClr val="F26B43"/>
          </p15:clr>
        </p15:guide>
        <p15:guide id="3" orient="horz" pos="351" userDrawn="1">
          <p15:clr>
            <a:srgbClr val="F26B43"/>
          </p15:clr>
        </p15:guide>
        <p15:guide id="4" orient="horz" pos="759" userDrawn="1">
          <p15:clr>
            <a:srgbClr val="F26B43"/>
          </p15:clr>
        </p15:guide>
        <p15:guide id="5" orient="horz" pos="640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hyperlink" Target="http://www.wordart.com/" TargetMode="Externa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mindful.org/meditation/mindfulness-getting-started" TargetMode="Externa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hyperlink" Target="http://www.samaritans.org/" TargetMode="External"/><Relationship Id="rId3" Type="http://schemas.openxmlformats.org/officeDocument/2006/relationships/image" Target="../media/image14.png"/><Relationship Id="rId21" Type="http://schemas.openxmlformats.org/officeDocument/2006/relationships/hyperlink" Target="http://www.youngminds.org.uk/" TargetMode="External"/><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hyperlink" Target="http://www.childline.org.uk/" TargetMode="External"/><Relationship Id="rId2" Type="http://schemas.openxmlformats.org/officeDocument/2006/relationships/image" Target="../media/image13.png"/><Relationship Id="rId16" Type="http://schemas.openxmlformats.org/officeDocument/2006/relationships/image" Target="../media/image9.png"/><Relationship Id="rId20" Type="http://schemas.openxmlformats.org/officeDocument/2006/relationships/hyperlink" Target="http://www.annafreud.org/on-my-mind" TargetMode="Externa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hyperlink" Target="http://www.annafreud.org/on-my-mind/self-care" TargetMode="External"/><Relationship Id="rId10" Type="http://schemas.openxmlformats.org/officeDocument/2006/relationships/image" Target="../media/image21.PNG"/><Relationship Id="rId19" Type="http://schemas.openxmlformats.org/officeDocument/2006/relationships/hyperlink" Target="http://www.themix.org.uk/" TargetMode="External"/><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hyperlink" Target="http://www.anxietyuk.org.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08BA821C-DE3F-4DC6-BD1B-94EF0DF828B9}"/>
              </a:ext>
            </a:extLst>
          </p:cNvPr>
          <p:cNvSpPr/>
          <p:nvPr/>
        </p:nvSpPr>
        <p:spPr>
          <a:xfrm>
            <a:off x="0" y="0"/>
            <a:ext cx="7559675" cy="10691813"/>
          </a:xfrm>
          <a:custGeom>
            <a:avLst/>
            <a:gdLst/>
            <a:ahLst/>
            <a:cxnLst/>
            <a:rect l="l" t="t" r="r" b="b"/>
            <a:pathLst>
              <a:path w="7547609" h="10679430">
                <a:moveTo>
                  <a:pt x="0" y="10679303"/>
                </a:moveTo>
                <a:lnTo>
                  <a:pt x="7547292" y="10679303"/>
                </a:lnTo>
                <a:lnTo>
                  <a:pt x="7547292" y="0"/>
                </a:lnTo>
                <a:lnTo>
                  <a:pt x="0" y="0"/>
                </a:lnTo>
                <a:lnTo>
                  <a:pt x="0" y="10679303"/>
                </a:lnTo>
                <a:close/>
              </a:path>
            </a:pathLst>
          </a:custGeom>
          <a:solidFill>
            <a:srgbClr val="114B8F"/>
          </a:solidFill>
          <a:ln>
            <a:noFill/>
          </a:ln>
        </p:spPr>
        <p:txBody>
          <a:bodyPr wrap="square" lIns="0" tIns="0" rIns="0" bIns="0" rtlCol="0"/>
          <a:lstStyle/>
          <a:p>
            <a:endParaRPr dirty="0"/>
          </a:p>
        </p:txBody>
      </p:sp>
      <p:sp>
        <p:nvSpPr>
          <p:cNvPr id="19" name="Rectangle 18">
            <a:extLst>
              <a:ext uri="{FF2B5EF4-FFF2-40B4-BE49-F238E27FC236}">
                <a16:creationId xmlns:a16="http://schemas.microsoft.com/office/drawing/2014/main" id="{A41D74FE-FF23-4A2E-9179-A103CE7792F6}"/>
              </a:ext>
            </a:extLst>
          </p:cNvPr>
          <p:cNvSpPr/>
          <p:nvPr/>
        </p:nvSpPr>
        <p:spPr>
          <a:xfrm>
            <a:off x="1" y="9236657"/>
            <a:ext cx="7559676" cy="1455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DC781586-D2F5-4EFA-B7F6-5DDDA279DC39}"/>
              </a:ext>
            </a:extLst>
          </p:cNvPr>
          <p:cNvSpPr txBox="1"/>
          <p:nvPr/>
        </p:nvSpPr>
        <p:spPr>
          <a:xfrm>
            <a:off x="462918" y="396115"/>
            <a:ext cx="6672400" cy="8176597"/>
          </a:xfrm>
          <a:prstGeom prst="rect">
            <a:avLst/>
          </a:prstGeom>
        </p:spPr>
        <p:txBody>
          <a:bodyPr vert="horz" wrap="square" lIns="0" tIns="12700" rIns="0" bIns="0" rtlCol="0">
            <a:spAutoFit/>
          </a:bodyPr>
          <a:lstStyle/>
          <a:p>
            <a:pPr marL="12700" algn="ctr">
              <a:lnSpc>
                <a:spcPct val="100000"/>
              </a:lnSpc>
              <a:spcBef>
                <a:spcPts val="100"/>
              </a:spcBef>
            </a:pPr>
            <a:r>
              <a:rPr sz="3600" spc="45" dirty="0">
                <a:solidFill>
                  <a:srgbClr val="FFFFFF"/>
                </a:solidFill>
                <a:latin typeface="Londrina Solid"/>
                <a:cs typeface="Londrina Solid"/>
              </a:rPr>
              <a:t>The </a:t>
            </a:r>
            <a:r>
              <a:rPr sz="3600" spc="50" dirty="0">
                <a:solidFill>
                  <a:srgbClr val="FFFFFF"/>
                </a:solidFill>
                <a:latin typeface="Londrina Solid"/>
                <a:cs typeface="Londrina Solid"/>
              </a:rPr>
              <a:t>Jack </a:t>
            </a:r>
            <a:r>
              <a:rPr sz="3600" spc="45" dirty="0">
                <a:solidFill>
                  <a:srgbClr val="FFFFFF"/>
                </a:solidFill>
                <a:latin typeface="Londrina Solid"/>
                <a:cs typeface="Londrina Solid"/>
              </a:rPr>
              <a:t>Petchey </a:t>
            </a:r>
            <a:r>
              <a:rPr sz="3600" spc="55" dirty="0">
                <a:solidFill>
                  <a:srgbClr val="F5B700"/>
                </a:solidFill>
                <a:latin typeface="Londrina Solid"/>
                <a:cs typeface="Londrina Solid"/>
              </a:rPr>
              <a:t>Spark</a:t>
            </a:r>
            <a:r>
              <a:rPr sz="3600" spc="229" dirty="0">
                <a:solidFill>
                  <a:srgbClr val="F5B700"/>
                </a:solidFill>
                <a:latin typeface="Londrina Solid"/>
                <a:cs typeface="Londrina Solid"/>
              </a:rPr>
              <a:t> </a:t>
            </a:r>
            <a:r>
              <a:rPr sz="3600" spc="70" dirty="0" err="1">
                <a:solidFill>
                  <a:srgbClr val="FFFFFF"/>
                </a:solidFill>
                <a:latin typeface="Londrina Solid"/>
                <a:cs typeface="Londrina Solid"/>
              </a:rPr>
              <a:t>Programme</a:t>
            </a:r>
            <a:r>
              <a:rPr lang="en-US" sz="3600" spc="70" dirty="0">
                <a:solidFill>
                  <a:srgbClr val="FFFFFF"/>
                </a:solidFill>
                <a:latin typeface="Londrina Solid"/>
                <a:cs typeface="Londrina Solid"/>
              </a:rPr>
              <a:t> </a:t>
            </a:r>
            <a:r>
              <a:rPr lang="en-US" sz="2600" spc="70" dirty="0">
                <a:solidFill>
                  <a:schemeClr val="accent5"/>
                </a:solidFill>
                <a:latin typeface="Londrina Solid"/>
                <a:cs typeface="Londrina Solid"/>
              </a:rPr>
              <a:t>a self-discovery </a:t>
            </a:r>
            <a:r>
              <a:rPr lang="en-US" sz="2600" spc="70" dirty="0" err="1">
                <a:solidFill>
                  <a:schemeClr val="accent5"/>
                </a:solidFill>
                <a:latin typeface="Londrina Solid"/>
                <a:cs typeface="Londrina Solid"/>
              </a:rPr>
              <a:t>programme</a:t>
            </a:r>
            <a:r>
              <a:rPr lang="en-US" sz="2600" spc="70" dirty="0">
                <a:solidFill>
                  <a:schemeClr val="accent5"/>
                </a:solidFill>
                <a:latin typeface="Londrina Solid"/>
                <a:cs typeface="Londrina Solid"/>
              </a:rPr>
              <a:t> for young people</a:t>
            </a:r>
          </a:p>
          <a:p>
            <a:pPr marL="12700" algn="ctr">
              <a:lnSpc>
                <a:spcPct val="100000"/>
              </a:lnSpc>
              <a:spcBef>
                <a:spcPts val="100"/>
              </a:spcBef>
            </a:pPr>
            <a:endParaRPr lang="en-US" sz="2600" spc="70" dirty="0">
              <a:solidFill>
                <a:schemeClr val="accent5"/>
              </a:solidFill>
              <a:latin typeface="Londrina Solid"/>
              <a:cs typeface="Londrina Solid"/>
            </a:endParaRPr>
          </a:p>
          <a:p>
            <a:pPr marL="12700" algn="ctr">
              <a:lnSpc>
                <a:spcPct val="100000"/>
              </a:lnSpc>
              <a:spcBef>
                <a:spcPts val="100"/>
              </a:spcBef>
            </a:pPr>
            <a:endParaRPr lang="en-US" sz="2600" spc="70" dirty="0">
              <a:solidFill>
                <a:schemeClr val="accent5"/>
              </a:solidFill>
              <a:latin typeface="Londrina Solid"/>
              <a:cs typeface="Londrina Solid"/>
            </a:endParaRPr>
          </a:p>
          <a:p>
            <a:pPr marL="12700" algn="ctr">
              <a:lnSpc>
                <a:spcPct val="100000"/>
              </a:lnSpc>
              <a:spcBef>
                <a:spcPts val="100"/>
              </a:spcBef>
            </a:pPr>
            <a:endParaRPr lang="en-US" sz="2600" spc="70" dirty="0">
              <a:solidFill>
                <a:schemeClr val="accent5"/>
              </a:solidFill>
              <a:latin typeface="Londrina Solid"/>
              <a:cs typeface="Londrina Solid"/>
            </a:endParaRPr>
          </a:p>
          <a:p>
            <a:pPr marL="12700" algn="ctr">
              <a:lnSpc>
                <a:spcPct val="100000"/>
              </a:lnSpc>
              <a:spcBef>
                <a:spcPts val="100"/>
              </a:spcBef>
            </a:pPr>
            <a:endParaRPr lang="en-US" sz="2600" spc="70" dirty="0">
              <a:solidFill>
                <a:schemeClr val="accent5"/>
              </a:solidFill>
              <a:latin typeface="Londrina Solid"/>
              <a:cs typeface="Londrina Solid"/>
            </a:endParaRPr>
          </a:p>
          <a:p>
            <a:pPr marL="12700" algn="ctr">
              <a:lnSpc>
                <a:spcPct val="100000"/>
              </a:lnSpc>
              <a:spcBef>
                <a:spcPts val="100"/>
              </a:spcBef>
            </a:pPr>
            <a:endParaRPr lang="en-US" sz="2600" spc="70" dirty="0">
              <a:solidFill>
                <a:schemeClr val="accent5"/>
              </a:solidFill>
              <a:latin typeface="Londrina Solid"/>
              <a:cs typeface="Londrina Solid"/>
            </a:endParaRPr>
          </a:p>
          <a:p>
            <a:pPr marL="12700" algn="ctr">
              <a:lnSpc>
                <a:spcPct val="100000"/>
              </a:lnSpc>
              <a:spcBef>
                <a:spcPts val="100"/>
              </a:spcBef>
            </a:pPr>
            <a:endParaRPr lang="en-US" sz="2600" spc="70" dirty="0">
              <a:solidFill>
                <a:schemeClr val="accent5"/>
              </a:solidFill>
              <a:latin typeface="Londrina Solid"/>
              <a:cs typeface="Londrina Solid"/>
            </a:endParaRPr>
          </a:p>
          <a:p>
            <a:pPr marL="12700" algn="ctr">
              <a:lnSpc>
                <a:spcPct val="100000"/>
              </a:lnSpc>
              <a:spcBef>
                <a:spcPts val="100"/>
              </a:spcBef>
            </a:pPr>
            <a:endParaRPr lang="en-US" sz="2600" spc="70" dirty="0">
              <a:solidFill>
                <a:schemeClr val="accent5"/>
              </a:solidFill>
              <a:latin typeface="Londrina Solid"/>
              <a:cs typeface="Londrina Solid"/>
            </a:endParaRPr>
          </a:p>
          <a:p>
            <a:pPr marL="12700" algn="ctr">
              <a:lnSpc>
                <a:spcPct val="100000"/>
              </a:lnSpc>
              <a:spcBef>
                <a:spcPts val="100"/>
              </a:spcBef>
            </a:pPr>
            <a:endParaRPr lang="en-US" sz="2600" spc="70" dirty="0">
              <a:solidFill>
                <a:schemeClr val="accent5"/>
              </a:solidFill>
              <a:latin typeface="Londrina Solid"/>
              <a:cs typeface="Londrina Solid"/>
            </a:endParaRPr>
          </a:p>
          <a:p>
            <a:pPr marL="12700" algn="ctr">
              <a:lnSpc>
                <a:spcPct val="100000"/>
              </a:lnSpc>
              <a:spcBef>
                <a:spcPts val="100"/>
              </a:spcBef>
            </a:pPr>
            <a:endParaRPr lang="en-US" sz="2600" spc="70" dirty="0">
              <a:solidFill>
                <a:schemeClr val="accent5"/>
              </a:solidFill>
              <a:latin typeface="Londrina Solid"/>
              <a:cs typeface="Londrina Solid"/>
            </a:endParaRPr>
          </a:p>
          <a:p>
            <a:pPr marL="12700" algn="ctr">
              <a:lnSpc>
                <a:spcPct val="100000"/>
              </a:lnSpc>
              <a:spcBef>
                <a:spcPts val="100"/>
              </a:spcBef>
            </a:pPr>
            <a:endParaRPr lang="en-US" sz="2600" spc="70" dirty="0">
              <a:solidFill>
                <a:schemeClr val="accent5"/>
              </a:solidFill>
              <a:latin typeface="Londrina Solid"/>
              <a:cs typeface="Londrina Solid"/>
            </a:endParaRPr>
          </a:p>
          <a:p>
            <a:pPr marL="12700" algn="ctr">
              <a:lnSpc>
                <a:spcPct val="100000"/>
              </a:lnSpc>
              <a:spcBef>
                <a:spcPts val="100"/>
              </a:spcBef>
            </a:pPr>
            <a:endParaRPr lang="en-US" sz="2600" spc="70" dirty="0">
              <a:solidFill>
                <a:schemeClr val="accent5"/>
              </a:solidFill>
              <a:latin typeface="Londrina Solid"/>
              <a:cs typeface="Londrina Solid"/>
            </a:endParaRPr>
          </a:p>
          <a:p>
            <a:pPr marL="12700" algn="ctr">
              <a:lnSpc>
                <a:spcPct val="100000"/>
              </a:lnSpc>
              <a:spcBef>
                <a:spcPts val="100"/>
              </a:spcBef>
            </a:pPr>
            <a:endParaRPr lang="en-US" sz="2600" spc="70" dirty="0">
              <a:solidFill>
                <a:schemeClr val="accent5"/>
              </a:solidFill>
              <a:latin typeface="Londrina Solid"/>
              <a:cs typeface="Londrina Solid"/>
            </a:endParaRPr>
          </a:p>
          <a:p>
            <a:pPr marL="12700" algn="ctr">
              <a:lnSpc>
                <a:spcPct val="100000"/>
              </a:lnSpc>
              <a:spcBef>
                <a:spcPts val="100"/>
              </a:spcBef>
            </a:pPr>
            <a:r>
              <a:rPr lang="en-US" sz="3200" spc="70" dirty="0">
                <a:solidFill>
                  <a:schemeClr val="bg1"/>
                </a:solidFill>
                <a:latin typeface="Londrina Solid"/>
                <a:cs typeface="Londrina Solid"/>
              </a:rPr>
              <a:t>Discover how to be at your best </a:t>
            </a:r>
            <a:br>
              <a:rPr lang="en-US" sz="3200" spc="70" dirty="0">
                <a:solidFill>
                  <a:schemeClr val="bg1"/>
                </a:solidFill>
                <a:latin typeface="Londrina Solid"/>
                <a:cs typeface="Londrina Solid"/>
              </a:rPr>
            </a:br>
            <a:r>
              <a:rPr lang="en-US" sz="3200" spc="70" dirty="0">
                <a:solidFill>
                  <a:schemeClr val="bg1"/>
                </a:solidFill>
                <a:latin typeface="Londrina Solid"/>
                <a:cs typeface="Londrina Solid"/>
              </a:rPr>
              <a:t>more of the time!</a:t>
            </a:r>
          </a:p>
          <a:p>
            <a:pPr marL="12700" algn="ctr">
              <a:lnSpc>
                <a:spcPct val="100000"/>
              </a:lnSpc>
              <a:spcBef>
                <a:spcPts val="100"/>
              </a:spcBef>
            </a:pPr>
            <a:r>
              <a:rPr lang="en-US" sz="4000" spc="70" dirty="0">
                <a:solidFill>
                  <a:schemeClr val="accent4"/>
                </a:solidFill>
                <a:latin typeface="Londrina Solid"/>
                <a:cs typeface="Londrina Solid"/>
              </a:rPr>
              <a:t>Session 5: </a:t>
            </a:r>
          </a:p>
          <a:p>
            <a:pPr marL="12700" algn="ctr">
              <a:lnSpc>
                <a:spcPct val="100000"/>
              </a:lnSpc>
              <a:spcBef>
                <a:spcPts val="100"/>
              </a:spcBef>
            </a:pPr>
            <a:r>
              <a:rPr lang="en-US" sz="4000" spc="70" dirty="0">
                <a:solidFill>
                  <a:schemeClr val="accent4"/>
                </a:solidFill>
                <a:latin typeface="Londrina Solid"/>
                <a:cs typeface="Londrina Solid"/>
              </a:rPr>
              <a:t>Bouncing back!</a:t>
            </a:r>
            <a:endParaRPr sz="4000" dirty="0">
              <a:solidFill>
                <a:schemeClr val="accent4"/>
              </a:solidFill>
              <a:latin typeface="Londrina Solid"/>
              <a:cs typeface="Londrina Solid"/>
            </a:endParaRPr>
          </a:p>
        </p:txBody>
      </p:sp>
      <p:pic>
        <p:nvPicPr>
          <p:cNvPr id="16" name="Picture 15" descr="A group of people standing next to a fence&#10;&#10;Description automatically generated">
            <a:extLst>
              <a:ext uri="{FF2B5EF4-FFF2-40B4-BE49-F238E27FC236}">
                <a16:creationId xmlns:a16="http://schemas.microsoft.com/office/drawing/2014/main" id="{1B7C3DBC-9FD7-49E3-B62A-D198DDF032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5520" y="1856728"/>
            <a:ext cx="5008634" cy="4327460"/>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id="{DA54EB93-A4C8-47FB-9F8E-6C008AB538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571" y="9461293"/>
            <a:ext cx="3167507" cy="879252"/>
          </a:xfrm>
          <a:prstGeom prst="rect">
            <a:avLst/>
          </a:prstGeom>
        </p:spPr>
      </p:pic>
      <p:pic>
        <p:nvPicPr>
          <p:cNvPr id="21" name="Picture 20" descr="A close up of a sign&#10;&#10;Description automatically generated">
            <a:extLst>
              <a:ext uri="{FF2B5EF4-FFF2-40B4-BE49-F238E27FC236}">
                <a16:creationId xmlns:a16="http://schemas.microsoft.com/office/drawing/2014/main" id="{050321F4-3A5A-4CED-B73C-1AEA6381C6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9635" y="9723886"/>
            <a:ext cx="2923469" cy="583411"/>
          </a:xfrm>
          <a:prstGeom prst="rect">
            <a:avLst/>
          </a:prstGeom>
        </p:spPr>
      </p:pic>
    </p:spTree>
    <p:extLst>
      <p:ext uri="{BB962C8B-B14F-4D97-AF65-F5344CB8AC3E}">
        <p14:creationId xmlns:p14="http://schemas.microsoft.com/office/powerpoint/2010/main" val="250514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Rounded Corners 31">
            <a:extLst>
              <a:ext uri="{FF2B5EF4-FFF2-40B4-BE49-F238E27FC236}">
                <a16:creationId xmlns:a16="http://schemas.microsoft.com/office/drawing/2014/main" id="{30BD1EA1-52BE-4560-857B-62E5AFC3FECA}"/>
              </a:ext>
            </a:extLst>
          </p:cNvPr>
          <p:cNvSpPr/>
          <p:nvPr/>
        </p:nvSpPr>
        <p:spPr>
          <a:xfrm rot="21600000">
            <a:off x="4302176" y="6814520"/>
            <a:ext cx="2762266" cy="16438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16">
            <a:extLst>
              <a:ext uri="{FF2B5EF4-FFF2-40B4-BE49-F238E27FC236}">
                <a16:creationId xmlns:a16="http://schemas.microsoft.com/office/drawing/2014/main" id="{F743B70A-D571-4F5E-ABF5-B708A008EBFE}"/>
              </a:ext>
            </a:extLst>
          </p:cNvPr>
          <p:cNvSpPr>
            <a:spLocks noGrp="1"/>
          </p:cNvSpPr>
          <p:nvPr>
            <p:ph type="title"/>
          </p:nvPr>
        </p:nvSpPr>
        <p:spPr>
          <a:xfrm>
            <a:off x="489922" y="410759"/>
            <a:ext cx="6520220" cy="492515"/>
          </a:xfrm>
        </p:spPr>
        <p:txBody>
          <a:bodyPr/>
          <a:lstStyle/>
          <a:p>
            <a:r>
              <a:rPr lang="en-US" b="1" kern="0" spc="35" dirty="0">
                <a:solidFill>
                  <a:srgbClr val="231F20"/>
                </a:solidFill>
                <a:latin typeface="Londrina Solid Black"/>
                <a:cs typeface="Londrina Solid Black"/>
              </a:rPr>
              <a:t>Be a state shifter!</a:t>
            </a:r>
            <a:endParaRPr lang="en-US" dirty="0"/>
          </a:p>
        </p:txBody>
      </p:sp>
      <p:sp>
        <p:nvSpPr>
          <p:cNvPr id="25" name="object 3">
            <a:extLst>
              <a:ext uri="{FF2B5EF4-FFF2-40B4-BE49-F238E27FC236}">
                <a16:creationId xmlns:a16="http://schemas.microsoft.com/office/drawing/2014/main" id="{8E812710-1C1F-416E-8483-8D6B4845F52A}"/>
              </a:ext>
            </a:extLst>
          </p:cNvPr>
          <p:cNvSpPr txBox="1"/>
          <p:nvPr/>
        </p:nvSpPr>
        <p:spPr>
          <a:xfrm>
            <a:off x="489922" y="3843778"/>
            <a:ext cx="6553200" cy="2844000"/>
          </a:xfrm>
          <a:prstGeom prst="rect">
            <a:avLst/>
          </a:prstGeom>
          <a:solidFill>
            <a:srgbClr val="D9FBE7"/>
          </a:solidFill>
        </p:spPr>
        <p:txBody>
          <a:bodyPr vert="horz" wrap="square" lIns="36000" tIns="180000" rIns="0" bIns="0" rtlCol="0">
            <a:noAutofit/>
          </a:bodyPr>
          <a:lstStyle/>
          <a:p>
            <a:pPr marL="71755" marR="383540">
              <a:lnSpc>
                <a:spcPts val="1400"/>
              </a:lnSpc>
              <a:spcBef>
                <a:spcPts val="1200"/>
              </a:spcBef>
            </a:pPr>
            <a:r>
              <a:rPr lang="en-US" sz="2400" spc="35" dirty="0">
                <a:solidFill>
                  <a:srgbClr val="5F176C"/>
                </a:solidFill>
                <a:latin typeface="Londrina Solid" panose="02000506000000020003" pitchFamily="50" charset="0"/>
                <a:cs typeface="Droid Sans"/>
              </a:rPr>
              <a:t>Why is this important?</a:t>
            </a:r>
            <a:endParaRPr lang="en-US" sz="2400" dirty="0">
              <a:solidFill>
                <a:srgbClr val="231F20"/>
              </a:solidFill>
              <a:latin typeface="Londrina Solid" panose="02000506000000020003" pitchFamily="50" charset="0"/>
              <a:cs typeface="Droid Sans"/>
            </a:endParaRPr>
          </a:p>
          <a:p>
            <a:pPr marL="71755" marR="383540">
              <a:lnSpc>
                <a:spcPts val="1400"/>
              </a:lnSpc>
              <a:spcBef>
                <a:spcPts val="365"/>
              </a:spcBef>
            </a:pPr>
            <a:r>
              <a:rPr sz="1050" dirty="0">
                <a:solidFill>
                  <a:srgbClr val="231F20"/>
                </a:solidFill>
                <a:latin typeface="Droid Sans"/>
                <a:cs typeface="Droid Sans"/>
              </a:rPr>
              <a:t>Growing up today is challenging and young people </a:t>
            </a:r>
            <a:r>
              <a:rPr sz="1050" spc="-5" dirty="0">
                <a:solidFill>
                  <a:srgbClr val="231F20"/>
                </a:solidFill>
                <a:latin typeface="Droid Sans"/>
                <a:cs typeface="Droid Sans"/>
              </a:rPr>
              <a:t>face </a:t>
            </a:r>
            <a:r>
              <a:rPr sz="1050" dirty="0">
                <a:solidFill>
                  <a:srgbClr val="231F20"/>
                </a:solidFill>
                <a:latin typeface="Droid Sans"/>
                <a:cs typeface="Droid Sans"/>
              </a:rPr>
              <a:t>lots </a:t>
            </a:r>
            <a:r>
              <a:rPr sz="1050" spc="-5" dirty="0">
                <a:solidFill>
                  <a:srgbClr val="231F20"/>
                </a:solidFill>
                <a:latin typeface="Droid Sans"/>
                <a:cs typeface="Droid Sans"/>
              </a:rPr>
              <a:t>of </a:t>
            </a:r>
            <a:r>
              <a:rPr sz="1050" dirty="0">
                <a:solidFill>
                  <a:srgbClr val="231F20"/>
                </a:solidFill>
                <a:latin typeface="Droid Sans"/>
                <a:cs typeface="Droid Sans"/>
              </a:rPr>
              <a:t>pressures – </a:t>
            </a:r>
            <a:r>
              <a:rPr sz="1050" spc="-5" dirty="0">
                <a:solidFill>
                  <a:srgbClr val="231F20"/>
                </a:solidFill>
                <a:latin typeface="Droid Sans"/>
                <a:cs typeface="Droid Sans"/>
              </a:rPr>
              <a:t>from school,</a:t>
            </a:r>
            <a:r>
              <a:rPr lang="en-US" sz="1050" spc="-5" dirty="0">
                <a:solidFill>
                  <a:srgbClr val="231F20"/>
                </a:solidFill>
                <a:latin typeface="Droid Sans"/>
                <a:cs typeface="Droid Sans"/>
              </a:rPr>
              <a:t> </a:t>
            </a:r>
            <a:r>
              <a:rPr sz="1050" dirty="0">
                <a:solidFill>
                  <a:srgbClr val="231F20"/>
                </a:solidFill>
                <a:latin typeface="Droid Sans"/>
                <a:cs typeface="Droid Sans"/>
              </a:rPr>
              <a:t>parents, </a:t>
            </a:r>
            <a:r>
              <a:rPr sz="1050" spc="-5" dirty="0">
                <a:solidFill>
                  <a:srgbClr val="231F20"/>
                </a:solidFill>
                <a:latin typeface="Droid Sans"/>
                <a:cs typeface="Droid Sans"/>
              </a:rPr>
              <a:t>friends, social </a:t>
            </a:r>
            <a:r>
              <a:rPr sz="1050" dirty="0">
                <a:solidFill>
                  <a:srgbClr val="231F20"/>
                </a:solidFill>
                <a:latin typeface="Droid Sans"/>
                <a:cs typeface="Droid Sans"/>
              </a:rPr>
              <a:t>media, and </a:t>
            </a:r>
            <a:r>
              <a:rPr sz="1050" spc="-5" dirty="0">
                <a:solidFill>
                  <a:srgbClr val="231F20"/>
                </a:solidFill>
                <a:latin typeface="Droid Sans"/>
                <a:cs typeface="Droid Sans"/>
              </a:rPr>
              <a:t>society </a:t>
            </a:r>
            <a:r>
              <a:rPr sz="1050" dirty="0">
                <a:solidFill>
                  <a:srgbClr val="231F20"/>
                </a:solidFill>
                <a:latin typeface="Droid Sans"/>
                <a:cs typeface="Droid Sans"/>
              </a:rPr>
              <a:t>more </a:t>
            </a:r>
            <a:r>
              <a:rPr sz="1050" spc="-5" dirty="0">
                <a:solidFill>
                  <a:srgbClr val="231F20"/>
                </a:solidFill>
                <a:latin typeface="Droid Sans"/>
                <a:cs typeface="Droid Sans"/>
              </a:rPr>
              <a:t>generally. The </a:t>
            </a:r>
            <a:r>
              <a:rPr sz="1050" dirty="0">
                <a:solidFill>
                  <a:srgbClr val="231F20"/>
                </a:solidFill>
                <a:latin typeface="Droid Sans"/>
                <a:cs typeface="Droid Sans"/>
              </a:rPr>
              <a:t>chances are that you </a:t>
            </a:r>
            <a:r>
              <a:rPr sz="1050" spc="-5" dirty="0">
                <a:solidFill>
                  <a:srgbClr val="231F20"/>
                </a:solidFill>
                <a:latin typeface="Droid Sans"/>
                <a:cs typeface="Droid Sans"/>
              </a:rPr>
              <a:t>will</a:t>
            </a:r>
            <a:r>
              <a:rPr lang="en-US" sz="1050" spc="-5" dirty="0">
                <a:solidFill>
                  <a:srgbClr val="231F20"/>
                </a:solidFill>
                <a:latin typeface="Droid Sans"/>
                <a:cs typeface="Droid Sans"/>
              </a:rPr>
              <a:t> </a:t>
            </a:r>
            <a:r>
              <a:rPr sz="1050" spc="-5" dirty="0">
                <a:solidFill>
                  <a:srgbClr val="231F20"/>
                </a:solidFill>
                <a:latin typeface="Droid Sans"/>
                <a:cs typeface="Droid Sans"/>
              </a:rPr>
              <a:t>feel </a:t>
            </a:r>
            <a:r>
              <a:rPr sz="1050" dirty="0">
                <a:solidFill>
                  <a:srgbClr val="231F20"/>
                </a:solidFill>
                <a:latin typeface="Droid Sans"/>
                <a:cs typeface="Droid Sans"/>
              </a:rPr>
              <a:t>the pressure </a:t>
            </a:r>
            <a:r>
              <a:rPr sz="1050" spc="-5" dirty="0">
                <a:solidFill>
                  <a:srgbClr val="231F20"/>
                </a:solidFill>
                <a:latin typeface="Droid Sans"/>
                <a:cs typeface="Droid Sans"/>
              </a:rPr>
              <a:t>from </a:t>
            </a:r>
            <a:r>
              <a:rPr sz="1050" dirty="0">
                <a:solidFill>
                  <a:srgbClr val="231F20"/>
                </a:solidFill>
                <a:latin typeface="Droid Sans"/>
                <a:cs typeface="Droid Sans"/>
              </a:rPr>
              <a:t>many different directions and have a lot </a:t>
            </a:r>
            <a:r>
              <a:rPr sz="1050" spc="-5" dirty="0">
                <a:solidFill>
                  <a:srgbClr val="231F20"/>
                </a:solidFill>
                <a:latin typeface="Droid Sans"/>
                <a:cs typeface="Droid Sans"/>
              </a:rPr>
              <a:t>of juggling </a:t>
            </a:r>
            <a:r>
              <a:rPr sz="1050" dirty="0">
                <a:solidFill>
                  <a:srgbClr val="231F20"/>
                </a:solidFill>
                <a:latin typeface="Droid Sans"/>
                <a:cs typeface="Droid Sans"/>
              </a:rPr>
              <a:t>to do as you try</a:t>
            </a:r>
            <a:r>
              <a:rPr lang="en-US" sz="1050" dirty="0">
                <a:solidFill>
                  <a:srgbClr val="231F20"/>
                </a:solidFill>
                <a:latin typeface="Droid Sans"/>
                <a:cs typeface="Droid Sans"/>
              </a:rPr>
              <a:t> </a:t>
            </a:r>
            <a:r>
              <a:rPr sz="1050" dirty="0">
                <a:solidFill>
                  <a:srgbClr val="231F20"/>
                </a:solidFill>
                <a:latin typeface="Droid Sans"/>
                <a:cs typeface="Droid Sans"/>
              </a:rPr>
              <a:t>to balance increasing levels </a:t>
            </a:r>
            <a:r>
              <a:rPr sz="1050" spc="-5" dirty="0">
                <a:solidFill>
                  <a:srgbClr val="231F20"/>
                </a:solidFill>
                <a:latin typeface="Droid Sans"/>
                <a:cs typeface="Droid Sans"/>
              </a:rPr>
              <a:t>of school work, spending </a:t>
            </a:r>
            <a:r>
              <a:rPr sz="1050" dirty="0">
                <a:solidFill>
                  <a:srgbClr val="231F20"/>
                </a:solidFill>
                <a:latin typeface="Droid Sans"/>
                <a:cs typeface="Droid Sans"/>
              </a:rPr>
              <a:t>time </a:t>
            </a:r>
            <a:r>
              <a:rPr sz="1050" spc="-5" dirty="0">
                <a:solidFill>
                  <a:srgbClr val="231F20"/>
                </a:solidFill>
                <a:latin typeface="Droid Sans"/>
                <a:cs typeface="Droid Sans"/>
              </a:rPr>
              <a:t>with </a:t>
            </a:r>
            <a:r>
              <a:rPr sz="1050" dirty="0">
                <a:solidFill>
                  <a:srgbClr val="231F20"/>
                </a:solidFill>
                <a:latin typeface="Droid Sans"/>
                <a:cs typeface="Droid Sans"/>
              </a:rPr>
              <a:t>your </a:t>
            </a:r>
            <a:r>
              <a:rPr sz="1050" spc="-5" dirty="0">
                <a:solidFill>
                  <a:srgbClr val="231F20"/>
                </a:solidFill>
                <a:latin typeface="Droid Sans"/>
                <a:cs typeface="Droid Sans"/>
              </a:rPr>
              <a:t>friends </a:t>
            </a:r>
            <a:r>
              <a:rPr sz="1050" dirty="0">
                <a:solidFill>
                  <a:srgbClr val="231F20"/>
                </a:solidFill>
                <a:latin typeface="Droid Sans"/>
                <a:cs typeface="Droid Sans"/>
              </a:rPr>
              <a:t>and </a:t>
            </a:r>
            <a:r>
              <a:rPr sz="1050" spc="-5" dirty="0">
                <a:solidFill>
                  <a:srgbClr val="231F20"/>
                </a:solidFill>
                <a:latin typeface="Droid Sans"/>
                <a:cs typeface="Droid Sans"/>
              </a:rPr>
              <a:t>family,</a:t>
            </a:r>
            <a:r>
              <a:rPr lang="en-US" sz="1050" spc="-5" dirty="0">
                <a:solidFill>
                  <a:srgbClr val="231F20"/>
                </a:solidFill>
                <a:latin typeface="Droid Sans"/>
                <a:cs typeface="Droid Sans"/>
              </a:rPr>
              <a:t> </a:t>
            </a:r>
            <a:r>
              <a:rPr sz="1050" dirty="0">
                <a:solidFill>
                  <a:srgbClr val="231F20"/>
                </a:solidFill>
                <a:latin typeface="Droid Sans"/>
                <a:cs typeface="Droid Sans"/>
              </a:rPr>
              <a:t>developing your </a:t>
            </a:r>
            <a:r>
              <a:rPr sz="1050" spc="-5" dirty="0">
                <a:solidFill>
                  <a:srgbClr val="231F20"/>
                </a:solidFill>
                <a:latin typeface="Droid Sans"/>
                <a:cs typeface="Droid Sans"/>
              </a:rPr>
              <a:t>own </a:t>
            </a:r>
            <a:r>
              <a:rPr sz="1050" dirty="0">
                <a:solidFill>
                  <a:srgbClr val="231F20"/>
                </a:solidFill>
                <a:latin typeface="Droid Sans"/>
                <a:cs typeface="Droid Sans"/>
              </a:rPr>
              <a:t>interests and </a:t>
            </a:r>
            <a:r>
              <a:rPr sz="1050" spc="-5" dirty="0">
                <a:solidFill>
                  <a:srgbClr val="231F20"/>
                </a:solidFill>
                <a:latin typeface="Droid Sans"/>
                <a:cs typeface="Droid Sans"/>
              </a:rPr>
              <a:t>skills, </a:t>
            </a:r>
            <a:r>
              <a:rPr sz="1050" dirty="0">
                <a:solidFill>
                  <a:srgbClr val="231F20"/>
                </a:solidFill>
                <a:latin typeface="Droid Sans"/>
                <a:cs typeface="Droid Sans"/>
              </a:rPr>
              <a:t>maintaining a healthy lifestyle, and </a:t>
            </a:r>
            <a:r>
              <a:rPr sz="1050" spc="-5" dirty="0">
                <a:solidFill>
                  <a:srgbClr val="231F20"/>
                </a:solidFill>
                <a:latin typeface="Droid Sans"/>
                <a:cs typeface="Droid Sans"/>
              </a:rPr>
              <a:t>starting </a:t>
            </a:r>
            <a:r>
              <a:rPr sz="1050" dirty="0">
                <a:solidFill>
                  <a:srgbClr val="231F20"/>
                </a:solidFill>
                <a:latin typeface="Droid Sans"/>
                <a:cs typeface="Droid Sans"/>
              </a:rPr>
              <a:t>to</a:t>
            </a:r>
            <a:r>
              <a:rPr lang="en-US" sz="1050" dirty="0">
                <a:solidFill>
                  <a:srgbClr val="231F20"/>
                </a:solidFill>
                <a:latin typeface="Droid Sans"/>
                <a:cs typeface="Droid Sans"/>
              </a:rPr>
              <a:t> </a:t>
            </a:r>
            <a:r>
              <a:rPr sz="1050" dirty="0">
                <a:solidFill>
                  <a:srgbClr val="231F20"/>
                </a:solidFill>
                <a:latin typeface="Droid Sans"/>
                <a:cs typeface="Droid Sans"/>
              </a:rPr>
              <a:t>think about your </a:t>
            </a:r>
            <a:r>
              <a:rPr sz="1050" spc="-5" dirty="0">
                <a:solidFill>
                  <a:srgbClr val="231F20"/>
                </a:solidFill>
                <a:latin typeface="Droid Sans"/>
                <a:cs typeface="Droid Sans"/>
              </a:rPr>
              <a:t>future </a:t>
            </a:r>
            <a:r>
              <a:rPr sz="1050" dirty="0">
                <a:solidFill>
                  <a:srgbClr val="231F20"/>
                </a:solidFill>
                <a:latin typeface="Droid Sans"/>
                <a:cs typeface="Droid Sans"/>
              </a:rPr>
              <a:t>pathways and career </a:t>
            </a:r>
            <a:r>
              <a:rPr sz="1050" spc="-5" dirty="0">
                <a:solidFill>
                  <a:srgbClr val="231F20"/>
                </a:solidFill>
                <a:latin typeface="Droid Sans"/>
                <a:cs typeface="Droid Sans"/>
              </a:rPr>
              <a:t>options. </a:t>
            </a:r>
            <a:r>
              <a:rPr sz="1050" dirty="0">
                <a:solidFill>
                  <a:srgbClr val="231F20"/>
                </a:solidFill>
                <a:latin typeface="Droid Sans"/>
                <a:cs typeface="Droid Sans"/>
              </a:rPr>
              <a:t>As you </a:t>
            </a:r>
            <a:r>
              <a:rPr sz="1050" spc="-5" dirty="0">
                <a:solidFill>
                  <a:srgbClr val="231F20"/>
                </a:solidFill>
                <a:latin typeface="Droid Sans"/>
                <a:cs typeface="Droid Sans"/>
              </a:rPr>
              <a:t>grow older </a:t>
            </a:r>
            <a:r>
              <a:rPr sz="1050" dirty="0">
                <a:solidFill>
                  <a:srgbClr val="231F20"/>
                </a:solidFill>
                <a:latin typeface="Droid Sans"/>
                <a:cs typeface="Droid Sans"/>
              </a:rPr>
              <a:t>and are </a:t>
            </a:r>
            <a:r>
              <a:rPr sz="1050" spc="-5" dirty="0">
                <a:solidFill>
                  <a:srgbClr val="231F20"/>
                </a:solidFill>
                <a:latin typeface="Droid Sans"/>
                <a:cs typeface="Droid Sans"/>
              </a:rPr>
              <a:t>given</a:t>
            </a:r>
            <a:r>
              <a:rPr lang="en-US" sz="1050" spc="-5" dirty="0">
                <a:solidFill>
                  <a:srgbClr val="231F20"/>
                </a:solidFill>
                <a:latin typeface="Droid Sans"/>
                <a:cs typeface="Droid Sans"/>
              </a:rPr>
              <a:t> </a:t>
            </a:r>
            <a:r>
              <a:rPr sz="1050" spc="-5" dirty="0">
                <a:solidFill>
                  <a:srgbClr val="231F20"/>
                </a:solidFill>
                <a:latin typeface="Droid Sans"/>
                <a:cs typeface="Droid Sans"/>
              </a:rPr>
              <a:t>opportunities for </a:t>
            </a:r>
            <a:r>
              <a:rPr sz="1050" dirty="0">
                <a:solidFill>
                  <a:srgbClr val="231F20"/>
                </a:solidFill>
                <a:latin typeface="Droid Sans"/>
                <a:cs typeface="Droid Sans"/>
              </a:rPr>
              <a:t>more independence, the choices you </a:t>
            </a:r>
            <a:r>
              <a:rPr sz="1050" spc="-5" dirty="0">
                <a:solidFill>
                  <a:srgbClr val="231F20"/>
                </a:solidFill>
                <a:latin typeface="Droid Sans"/>
                <a:cs typeface="Droid Sans"/>
              </a:rPr>
              <a:t>face </a:t>
            </a:r>
            <a:r>
              <a:rPr sz="1050" dirty="0">
                <a:solidFill>
                  <a:srgbClr val="231F20"/>
                </a:solidFill>
                <a:latin typeface="Droid Sans"/>
                <a:cs typeface="Droid Sans"/>
              </a:rPr>
              <a:t>can </a:t>
            </a:r>
            <a:r>
              <a:rPr sz="1050" spc="-5" dirty="0">
                <a:solidFill>
                  <a:srgbClr val="231F20"/>
                </a:solidFill>
                <a:latin typeface="Droid Sans"/>
                <a:cs typeface="Droid Sans"/>
              </a:rPr>
              <a:t>seem </a:t>
            </a:r>
            <a:r>
              <a:rPr sz="1050" dirty="0">
                <a:solidFill>
                  <a:srgbClr val="231F20"/>
                </a:solidFill>
                <a:latin typeface="Droid Sans"/>
                <a:cs typeface="Droid Sans"/>
              </a:rPr>
              <a:t>complicated and</a:t>
            </a:r>
            <a:r>
              <a:rPr lang="en-US" sz="1050" dirty="0">
                <a:solidFill>
                  <a:srgbClr val="231F20"/>
                </a:solidFill>
                <a:latin typeface="Droid Sans"/>
                <a:cs typeface="Droid Sans"/>
              </a:rPr>
              <a:t> </a:t>
            </a:r>
            <a:r>
              <a:rPr sz="1050" spc="-5" dirty="0">
                <a:solidFill>
                  <a:srgbClr val="231F20"/>
                </a:solidFill>
                <a:latin typeface="Droid Sans"/>
                <a:cs typeface="Droid Sans"/>
              </a:rPr>
              <a:t>sometimes </a:t>
            </a:r>
            <a:r>
              <a:rPr sz="1050" dirty="0">
                <a:solidFill>
                  <a:srgbClr val="231F20"/>
                </a:solidFill>
                <a:latin typeface="Droid Sans"/>
                <a:cs typeface="Droid Sans"/>
              </a:rPr>
              <a:t>tricky to</a:t>
            </a:r>
            <a:r>
              <a:rPr sz="1050" spc="-5" dirty="0">
                <a:solidFill>
                  <a:srgbClr val="231F20"/>
                </a:solidFill>
                <a:latin typeface="Droid Sans"/>
                <a:cs typeface="Droid Sans"/>
              </a:rPr>
              <a:t> </a:t>
            </a:r>
            <a:r>
              <a:rPr sz="1050" dirty="0">
                <a:solidFill>
                  <a:srgbClr val="231F20"/>
                </a:solidFill>
                <a:latin typeface="Droid Sans"/>
                <a:cs typeface="Droid Sans"/>
              </a:rPr>
              <a:t>navigate.</a:t>
            </a:r>
            <a:endParaRPr sz="1050" dirty="0">
              <a:latin typeface="Droid Sans"/>
              <a:cs typeface="Droid Sans"/>
            </a:endParaRPr>
          </a:p>
          <a:p>
            <a:pPr marL="71755" marR="293370">
              <a:lnSpc>
                <a:spcPts val="1400"/>
              </a:lnSpc>
              <a:spcBef>
                <a:spcPts val="565"/>
              </a:spcBef>
            </a:pPr>
            <a:r>
              <a:rPr lang="en-US" sz="1050" dirty="0">
                <a:solidFill>
                  <a:srgbClr val="231F20"/>
                </a:solidFill>
                <a:latin typeface="Droid Sans"/>
                <a:cs typeface="Droid Sans"/>
              </a:rPr>
              <a:t>Learning how to build and regain your personal resourcefulness and how you can Be at Your Best more of the time by a</a:t>
            </a:r>
            <a:r>
              <a:rPr sz="1050" dirty="0">
                <a:solidFill>
                  <a:srgbClr val="231F20"/>
                </a:solidFill>
                <a:latin typeface="Droid Sans"/>
                <a:cs typeface="Droid Sans"/>
              </a:rPr>
              <a:t>pplying the tools and ideas that </a:t>
            </a:r>
            <a:r>
              <a:rPr sz="1050" spc="-5" dirty="0">
                <a:solidFill>
                  <a:srgbClr val="231F20"/>
                </a:solidFill>
                <a:latin typeface="Droid Sans"/>
                <a:cs typeface="Droid Sans"/>
              </a:rPr>
              <a:t>we</a:t>
            </a:r>
            <a:r>
              <a:rPr sz="1050" dirty="0">
                <a:solidFill>
                  <a:srgbClr val="231F20"/>
                </a:solidFill>
                <a:latin typeface="Droid Sans"/>
                <a:cs typeface="Droid Sans"/>
              </a:rPr>
              <a:t> introduce you to through the </a:t>
            </a:r>
            <a:r>
              <a:rPr sz="1050" spc="-5" dirty="0">
                <a:solidFill>
                  <a:srgbClr val="231F20"/>
                </a:solidFill>
                <a:latin typeface="Droid Sans"/>
                <a:cs typeface="Droid Sans"/>
              </a:rPr>
              <a:t>Spark </a:t>
            </a:r>
            <a:r>
              <a:rPr sz="1050" spc="-5" dirty="0" err="1">
                <a:solidFill>
                  <a:srgbClr val="231F20"/>
                </a:solidFill>
                <a:latin typeface="Droid Sans"/>
                <a:cs typeface="Droid Sans"/>
              </a:rPr>
              <a:t>Programme</a:t>
            </a:r>
            <a:r>
              <a:rPr lang="en-US" sz="1050" spc="-5" dirty="0">
                <a:solidFill>
                  <a:srgbClr val="231F20"/>
                </a:solidFill>
                <a:latin typeface="Droid Sans"/>
                <a:cs typeface="Droid Sans"/>
              </a:rPr>
              <a:t>, </a:t>
            </a:r>
            <a:r>
              <a:rPr sz="1050" dirty="0">
                <a:solidFill>
                  <a:srgbClr val="231F20"/>
                </a:solidFill>
                <a:latin typeface="Droid Sans"/>
                <a:cs typeface="Droid Sans"/>
              </a:rPr>
              <a:t>can make a big difference to how you </a:t>
            </a:r>
            <a:r>
              <a:rPr sz="1050" spc="-5" dirty="0">
                <a:solidFill>
                  <a:srgbClr val="231F20"/>
                </a:solidFill>
                <a:latin typeface="Droid Sans"/>
                <a:cs typeface="Droid Sans"/>
              </a:rPr>
              <a:t>experience </a:t>
            </a:r>
            <a:r>
              <a:rPr sz="1050" dirty="0">
                <a:solidFill>
                  <a:srgbClr val="231F20"/>
                </a:solidFill>
                <a:latin typeface="Droid Sans"/>
                <a:cs typeface="Droid Sans"/>
              </a:rPr>
              <a:t>the challenges </a:t>
            </a:r>
            <a:r>
              <a:rPr sz="1050" spc="-5" dirty="0">
                <a:solidFill>
                  <a:srgbClr val="231F20"/>
                </a:solidFill>
                <a:latin typeface="Droid Sans"/>
                <a:cs typeface="Droid Sans"/>
              </a:rPr>
              <a:t>of </a:t>
            </a:r>
            <a:r>
              <a:rPr sz="1050" dirty="0">
                <a:solidFill>
                  <a:srgbClr val="231F20"/>
                </a:solidFill>
                <a:latin typeface="Droid Sans"/>
                <a:cs typeface="Droid Sans"/>
              </a:rPr>
              <a:t>your </a:t>
            </a:r>
            <a:r>
              <a:rPr sz="1050" spc="-5" dirty="0">
                <a:solidFill>
                  <a:srgbClr val="231F20"/>
                </a:solidFill>
                <a:latin typeface="Droid Sans"/>
                <a:cs typeface="Droid Sans"/>
              </a:rPr>
              <a:t>secondary school</a:t>
            </a:r>
            <a:r>
              <a:rPr lang="en-US" sz="1050" spc="-5" dirty="0">
                <a:solidFill>
                  <a:srgbClr val="231F20"/>
                </a:solidFill>
                <a:latin typeface="Droid Sans"/>
                <a:cs typeface="Droid Sans"/>
              </a:rPr>
              <a:t> </a:t>
            </a:r>
            <a:r>
              <a:rPr sz="1050" dirty="0">
                <a:solidFill>
                  <a:srgbClr val="231F20"/>
                </a:solidFill>
                <a:latin typeface="Droid Sans"/>
                <a:cs typeface="Droid Sans"/>
              </a:rPr>
              <a:t>years. In </a:t>
            </a:r>
            <a:r>
              <a:rPr sz="1050" spc="-5" dirty="0">
                <a:solidFill>
                  <a:srgbClr val="231F20"/>
                </a:solidFill>
                <a:latin typeface="Droid Sans"/>
                <a:cs typeface="Droid Sans"/>
              </a:rPr>
              <a:t>fact, </a:t>
            </a:r>
            <a:r>
              <a:rPr sz="1050" dirty="0">
                <a:solidFill>
                  <a:srgbClr val="231F20"/>
                </a:solidFill>
                <a:latin typeface="Droid Sans"/>
                <a:cs typeface="Droid Sans"/>
              </a:rPr>
              <a:t>they are truly tools </a:t>
            </a:r>
            <a:r>
              <a:rPr sz="1050" spc="-5" dirty="0">
                <a:solidFill>
                  <a:srgbClr val="231F20"/>
                </a:solidFill>
                <a:latin typeface="Droid Sans"/>
                <a:cs typeface="Droid Sans"/>
              </a:rPr>
              <a:t>for </a:t>
            </a:r>
            <a:r>
              <a:rPr sz="1050" dirty="0">
                <a:solidFill>
                  <a:srgbClr val="231F20"/>
                </a:solidFill>
                <a:latin typeface="Droid Sans"/>
                <a:cs typeface="Droid Sans"/>
              </a:rPr>
              <a:t>life! </a:t>
            </a:r>
            <a:r>
              <a:rPr sz="1050" spc="-5" dirty="0">
                <a:solidFill>
                  <a:srgbClr val="231F20"/>
                </a:solidFill>
                <a:latin typeface="Droid Sans"/>
                <a:cs typeface="Droid Sans"/>
              </a:rPr>
              <a:t>They will </a:t>
            </a:r>
            <a:r>
              <a:rPr sz="1050" dirty="0">
                <a:solidFill>
                  <a:srgbClr val="231F20"/>
                </a:solidFill>
                <a:latin typeface="Droid Sans"/>
                <a:cs typeface="Droid Sans"/>
              </a:rPr>
              <a:t>help you to manage your </a:t>
            </a:r>
            <a:r>
              <a:rPr sz="1050" spc="-5" dirty="0">
                <a:solidFill>
                  <a:srgbClr val="231F20"/>
                </a:solidFill>
                <a:latin typeface="Droid Sans"/>
                <a:cs typeface="Droid Sans"/>
              </a:rPr>
              <a:t>own </a:t>
            </a:r>
            <a:r>
              <a:rPr sz="1050" dirty="0">
                <a:solidFill>
                  <a:srgbClr val="231F20"/>
                </a:solidFill>
                <a:latin typeface="Droid Sans"/>
                <a:cs typeface="Droid Sans"/>
              </a:rPr>
              <a:t>mindset,</a:t>
            </a:r>
            <a:r>
              <a:rPr lang="en-US" sz="1050" dirty="0">
                <a:solidFill>
                  <a:srgbClr val="231F20"/>
                </a:solidFill>
                <a:latin typeface="Droid Sans"/>
                <a:cs typeface="Droid Sans"/>
              </a:rPr>
              <a:t> </a:t>
            </a:r>
            <a:r>
              <a:rPr sz="1050" dirty="0">
                <a:solidFill>
                  <a:srgbClr val="231F20"/>
                </a:solidFill>
                <a:latin typeface="Droid Sans"/>
                <a:cs typeface="Droid Sans"/>
              </a:rPr>
              <a:t>how you respond and deal </a:t>
            </a:r>
            <a:r>
              <a:rPr sz="1050" spc="-5" dirty="0">
                <a:solidFill>
                  <a:srgbClr val="231F20"/>
                </a:solidFill>
                <a:latin typeface="Droid Sans"/>
                <a:cs typeface="Droid Sans"/>
              </a:rPr>
              <a:t>with </a:t>
            </a:r>
            <a:r>
              <a:rPr sz="1050" dirty="0">
                <a:solidFill>
                  <a:srgbClr val="231F20"/>
                </a:solidFill>
                <a:latin typeface="Droid Sans"/>
                <a:cs typeface="Droid Sans"/>
              </a:rPr>
              <a:t>difficult and high pressure </a:t>
            </a:r>
            <a:r>
              <a:rPr sz="1050" spc="-5" dirty="0">
                <a:solidFill>
                  <a:srgbClr val="231F20"/>
                </a:solidFill>
                <a:latin typeface="Droid Sans"/>
                <a:cs typeface="Droid Sans"/>
              </a:rPr>
              <a:t>situations, </a:t>
            </a:r>
            <a:r>
              <a:rPr sz="1050" dirty="0">
                <a:solidFill>
                  <a:srgbClr val="231F20"/>
                </a:solidFill>
                <a:latin typeface="Droid Sans"/>
                <a:cs typeface="Droid Sans"/>
              </a:rPr>
              <a:t>and how you identify</a:t>
            </a:r>
            <a:r>
              <a:rPr lang="en-US" sz="1050" dirty="0">
                <a:solidFill>
                  <a:srgbClr val="231F20"/>
                </a:solidFill>
                <a:latin typeface="Droid Sans"/>
                <a:cs typeface="Droid Sans"/>
              </a:rPr>
              <a:t> </a:t>
            </a:r>
            <a:r>
              <a:rPr sz="1050" dirty="0">
                <a:solidFill>
                  <a:srgbClr val="231F20"/>
                </a:solidFill>
                <a:latin typeface="Droid Sans"/>
                <a:cs typeface="Droid Sans"/>
              </a:rPr>
              <a:t>and conside</a:t>
            </a:r>
            <a:r>
              <a:rPr lang="en-US" sz="1050" dirty="0">
                <a:solidFill>
                  <a:srgbClr val="231F20"/>
                </a:solidFill>
                <a:latin typeface="Droid Sans"/>
                <a:cs typeface="Droid Sans"/>
              </a:rPr>
              <a:t>r t</a:t>
            </a:r>
            <a:r>
              <a:rPr sz="1050" dirty="0">
                <a:solidFill>
                  <a:srgbClr val="231F20"/>
                </a:solidFill>
                <a:latin typeface="Droid Sans"/>
                <a:cs typeface="Droid Sans"/>
              </a:rPr>
              <a:t>he choices available to</a:t>
            </a:r>
            <a:r>
              <a:rPr sz="1050" spc="-10" dirty="0">
                <a:solidFill>
                  <a:srgbClr val="231F20"/>
                </a:solidFill>
                <a:latin typeface="Droid Sans"/>
                <a:cs typeface="Droid Sans"/>
              </a:rPr>
              <a:t> </a:t>
            </a:r>
            <a:r>
              <a:rPr sz="1050" dirty="0">
                <a:solidFill>
                  <a:srgbClr val="231F20"/>
                </a:solidFill>
                <a:latin typeface="Droid Sans"/>
                <a:cs typeface="Droid Sans"/>
              </a:rPr>
              <a:t>you.</a:t>
            </a:r>
            <a:endParaRPr sz="1050" dirty="0">
              <a:latin typeface="Droid Sans"/>
              <a:cs typeface="Droid Sans"/>
            </a:endParaRPr>
          </a:p>
        </p:txBody>
      </p:sp>
      <p:sp>
        <p:nvSpPr>
          <p:cNvPr id="47" name="object 19">
            <a:extLst>
              <a:ext uri="{FF2B5EF4-FFF2-40B4-BE49-F238E27FC236}">
                <a16:creationId xmlns:a16="http://schemas.microsoft.com/office/drawing/2014/main" id="{C04DDF8E-8D63-43A7-ADB2-413EB92F8939}"/>
              </a:ext>
            </a:extLst>
          </p:cNvPr>
          <p:cNvSpPr/>
          <p:nvPr/>
        </p:nvSpPr>
        <p:spPr>
          <a:xfrm>
            <a:off x="359705" y="8065223"/>
            <a:ext cx="2628480" cy="1280160"/>
          </a:xfrm>
          <a:prstGeom prst="rect">
            <a:avLst/>
          </a:prstGeom>
          <a:blipFill>
            <a:blip r:embed="rId2" cstate="print"/>
            <a:stretch>
              <a:fillRect/>
            </a:stretch>
          </a:blipFill>
        </p:spPr>
        <p:txBody>
          <a:bodyPr wrap="square" lIns="0" tIns="0" rIns="0" bIns="0" rtlCol="0"/>
          <a:lstStyle/>
          <a:p>
            <a:endParaRPr/>
          </a:p>
        </p:txBody>
      </p:sp>
      <p:sp>
        <p:nvSpPr>
          <p:cNvPr id="12" name="TextBox 11">
            <a:extLst>
              <a:ext uri="{FF2B5EF4-FFF2-40B4-BE49-F238E27FC236}">
                <a16:creationId xmlns:a16="http://schemas.microsoft.com/office/drawing/2014/main" id="{1F249C48-82AF-499A-9D1B-143BD95512DF}"/>
              </a:ext>
            </a:extLst>
          </p:cNvPr>
          <p:cNvSpPr txBox="1"/>
          <p:nvPr/>
        </p:nvSpPr>
        <p:spPr>
          <a:xfrm rot="179267">
            <a:off x="521712" y="8181529"/>
            <a:ext cx="1082557" cy="1044245"/>
          </a:xfrm>
          <a:prstGeom prst="rect">
            <a:avLst/>
          </a:prstGeom>
          <a:noFill/>
          <a:ln>
            <a:noFill/>
          </a:ln>
        </p:spPr>
        <p:txBody>
          <a:bodyPr wrap="square" rtlCol="0">
            <a:noAutofit/>
          </a:bodyPr>
          <a:lstStyle/>
          <a:p>
            <a:endParaRPr lang="en-US" sz="1100" dirty="0">
              <a:latin typeface="Droid Sans" panose="020B0606030804020204" pitchFamily="34" charset="0"/>
              <a:ea typeface="Droid Sans" panose="020B0606030804020204" pitchFamily="34" charset="0"/>
              <a:cs typeface="Droid Sans" panose="020B0606030804020204" pitchFamily="34" charset="0"/>
            </a:endParaRPr>
          </a:p>
        </p:txBody>
      </p:sp>
      <p:sp>
        <p:nvSpPr>
          <p:cNvPr id="13" name="TextBox 12">
            <a:extLst>
              <a:ext uri="{FF2B5EF4-FFF2-40B4-BE49-F238E27FC236}">
                <a16:creationId xmlns:a16="http://schemas.microsoft.com/office/drawing/2014/main" id="{9902FB15-0B9C-409D-B2A8-1B1827E1CE8C}"/>
              </a:ext>
            </a:extLst>
          </p:cNvPr>
          <p:cNvSpPr txBox="1"/>
          <p:nvPr/>
        </p:nvSpPr>
        <p:spPr>
          <a:xfrm rot="20555780">
            <a:off x="1801764" y="8181682"/>
            <a:ext cx="1088304" cy="1024392"/>
          </a:xfrm>
          <a:prstGeom prst="rect">
            <a:avLst/>
          </a:prstGeom>
          <a:noFill/>
          <a:ln>
            <a:noFill/>
          </a:ln>
        </p:spPr>
        <p:txBody>
          <a:bodyPr wrap="square" rtlCol="0">
            <a:noAutofit/>
          </a:bodyPr>
          <a:lstStyle/>
          <a:p>
            <a:endParaRPr lang="en-US" sz="1100" dirty="0">
              <a:latin typeface="Droid Sans" panose="020B0606030804020204" pitchFamily="34" charset="0"/>
              <a:ea typeface="Droid Sans" panose="020B0606030804020204" pitchFamily="34" charset="0"/>
              <a:cs typeface="Droid Sans" panose="020B0606030804020204" pitchFamily="34" charset="0"/>
            </a:endParaRPr>
          </a:p>
        </p:txBody>
      </p:sp>
      <p:pic>
        <p:nvPicPr>
          <p:cNvPr id="4" name="Picture 3" descr="A close up of a logo&#10;&#10;Description automatically generated">
            <a:extLst>
              <a:ext uri="{FF2B5EF4-FFF2-40B4-BE49-F238E27FC236}">
                <a16:creationId xmlns:a16="http://schemas.microsoft.com/office/drawing/2014/main" id="{65632CD5-1C4B-4601-88FD-55F930DDBD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8290" y="8388557"/>
            <a:ext cx="3585172" cy="1971280"/>
          </a:xfrm>
          <a:prstGeom prst="rect">
            <a:avLst/>
          </a:prstGeom>
        </p:spPr>
      </p:pic>
      <p:sp>
        <p:nvSpPr>
          <p:cNvPr id="3" name="Rectangle 2">
            <a:extLst>
              <a:ext uri="{FF2B5EF4-FFF2-40B4-BE49-F238E27FC236}">
                <a16:creationId xmlns:a16="http://schemas.microsoft.com/office/drawing/2014/main" id="{A9EF3E34-AFBE-4404-9559-AFA7EDE7ED25}"/>
              </a:ext>
            </a:extLst>
          </p:cNvPr>
          <p:cNvSpPr/>
          <p:nvPr/>
        </p:nvSpPr>
        <p:spPr>
          <a:xfrm>
            <a:off x="412851" y="931090"/>
            <a:ext cx="6816636" cy="2772000"/>
          </a:xfrm>
          <a:prstGeom prst="rect">
            <a:avLst/>
          </a:prstGeom>
        </p:spPr>
        <p:txBody>
          <a:bodyPr wrap="square">
            <a:noAutofit/>
          </a:bodyPr>
          <a:lstStyle/>
          <a:p>
            <a:pPr>
              <a:lnSpc>
                <a:spcPct val="105000"/>
              </a:lnSpc>
            </a:pPr>
            <a:r>
              <a:rPr lang="en-US" sz="1150" dirty="0">
                <a:solidFill>
                  <a:schemeClr val="accent2"/>
                </a:solidFill>
                <a:latin typeface="Droid Sans"/>
                <a:cs typeface="Droid Sans"/>
              </a:rPr>
              <a:t>Through the Spark </a:t>
            </a:r>
            <a:r>
              <a:rPr lang="en-US" sz="1150" dirty="0" err="1">
                <a:solidFill>
                  <a:schemeClr val="accent2"/>
                </a:solidFill>
                <a:latin typeface="Droid Sans"/>
                <a:cs typeface="Droid Sans"/>
              </a:rPr>
              <a:t>Programme</a:t>
            </a:r>
            <a:r>
              <a:rPr lang="en-US" sz="1150" dirty="0">
                <a:solidFill>
                  <a:schemeClr val="accent2"/>
                </a:solidFill>
                <a:latin typeface="Droid Sans"/>
                <a:cs typeface="Droid Sans"/>
              </a:rPr>
              <a:t> so far, we have explored two different states of being – </a:t>
            </a:r>
            <a:r>
              <a:rPr lang="en-US" sz="1150" b="1" dirty="0">
                <a:solidFill>
                  <a:schemeClr val="accent2"/>
                </a:solidFill>
                <a:latin typeface="Droid Sans"/>
                <a:cs typeface="Droid Sans"/>
              </a:rPr>
              <a:t>Being at Our Best (Out of the Box) </a:t>
            </a:r>
            <a:r>
              <a:rPr lang="en-US" sz="1150" dirty="0">
                <a:solidFill>
                  <a:schemeClr val="accent2"/>
                </a:solidFill>
                <a:latin typeface="Droid Sans"/>
                <a:cs typeface="Droid Sans"/>
              </a:rPr>
              <a:t>and</a:t>
            </a:r>
            <a:r>
              <a:rPr lang="en-US" sz="1150" b="1" dirty="0">
                <a:solidFill>
                  <a:schemeClr val="accent2"/>
                </a:solidFill>
                <a:latin typeface="Droid Sans"/>
                <a:cs typeface="Droid Sans"/>
              </a:rPr>
              <a:t> Not Being At Our Best (In the Box).</a:t>
            </a:r>
            <a:r>
              <a:rPr lang="en-US" sz="1150" dirty="0">
                <a:solidFill>
                  <a:schemeClr val="accent2"/>
                </a:solidFill>
                <a:latin typeface="Droid Sans"/>
                <a:cs typeface="Droid Sans"/>
              </a:rPr>
              <a:t> We have looked at </a:t>
            </a:r>
            <a:r>
              <a:rPr lang="en-US" sz="1150" b="1" dirty="0">
                <a:solidFill>
                  <a:schemeClr val="accent2"/>
                </a:solidFill>
                <a:latin typeface="Droid Sans"/>
                <a:cs typeface="Droid Sans"/>
              </a:rPr>
              <a:t>triggers </a:t>
            </a:r>
            <a:r>
              <a:rPr lang="en-US" sz="1150" dirty="0">
                <a:solidFill>
                  <a:schemeClr val="accent2"/>
                </a:solidFill>
                <a:latin typeface="Droid Sans"/>
                <a:cs typeface="Droid Sans"/>
              </a:rPr>
              <a:t>– specific events or experiences that can lead to a chain reaction of In the Box thoughts, feelings and </a:t>
            </a:r>
            <a:r>
              <a:rPr lang="en-US" sz="1150" dirty="0" err="1">
                <a:solidFill>
                  <a:schemeClr val="accent2"/>
                </a:solidFill>
                <a:latin typeface="Droid Sans"/>
                <a:cs typeface="Droid Sans"/>
              </a:rPr>
              <a:t>behaviours</a:t>
            </a:r>
            <a:r>
              <a:rPr lang="en-US" sz="1150" dirty="0">
                <a:solidFill>
                  <a:schemeClr val="accent2"/>
                </a:solidFill>
                <a:latin typeface="Droid Sans"/>
                <a:cs typeface="Droid Sans"/>
              </a:rPr>
              <a:t>. We’ve seen how our In the Box thoughts are often the exaggerated and overly dramatic voices of our internal </a:t>
            </a:r>
            <a:r>
              <a:rPr lang="en-US" sz="1150" b="1" dirty="0">
                <a:solidFill>
                  <a:schemeClr val="accent2"/>
                </a:solidFill>
                <a:latin typeface="Droid Sans"/>
                <a:cs typeface="Droid Sans"/>
              </a:rPr>
              <a:t>Judge </a:t>
            </a:r>
            <a:r>
              <a:rPr lang="en-US" sz="1150" dirty="0">
                <a:solidFill>
                  <a:schemeClr val="accent2"/>
                </a:solidFill>
                <a:latin typeface="Droid Sans"/>
                <a:cs typeface="Droid Sans"/>
              </a:rPr>
              <a:t>and </a:t>
            </a:r>
            <a:r>
              <a:rPr lang="en-US" sz="1150" b="1" dirty="0">
                <a:solidFill>
                  <a:schemeClr val="accent2"/>
                </a:solidFill>
                <a:latin typeface="Droid Sans"/>
                <a:cs typeface="Droid Sans"/>
              </a:rPr>
              <a:t>Pessimist</a:t>
            </a:r>
            <a:r>
              <a:rPr lang="en-US" sz="1150" dirty="0">
                <a:solidFill>
                  <a:schemeClr val="accent2"/>
                </a:solidFill>
                <a:latin typeface="Droid Sans"/>
                <a:cs typeface="Droid Sans"/>
              </a:rPr>
              <a:t> and how </a:t>
            </a:r>
            <a:br>
              <a:rPr lang="en-US" sz="1150" dirty="0">
                <a:solidFill>
                  <a:schemeClr val="accent2"/>
                </a:solidFill>
                <a:latin typeface="Droid Sans"/>
                <a:cs typeface="Droid Sans"/>
              </a:rPr>
            </a:br>
            <a:r>
              <a:rPr lang="en-US" sz="1150" dirty="0">
                <a:solidFill>
                  <a:schemeClr val="accent2"/>
                </a:solidFill>
                <a:latin typeface="Droid Sans"/>
                <a:cs typeface="Droid Sans"/>
              </a:rPr>
              <a:t>these contrast with the balanced, truthful voice of </a:t>
            </a:r>
            <a:br>
              <a:rPr lang="en-US" sz="1150" dirty="0">
                <a:solidFill>
                  <a:schemeClr val="accent2"/>
                </a:solidFill>
                <a:latin typeface="Droid Sans"/>
                <a:cs typeface="Droid Sans"/>
              </a:rPr>
            </a:br>
            <a:r>
              <a:rPr lang="en-US" sz="1150" dirty="0">
                <a:solidFill>
                  <a:schemeClr val="accent2"/>
                </a:solidFill>
                <a:latin typeface="Droid Sans"/>
                <a:cs typeface="Droid Sans"/>
              </a:rPr>
              <a:t>our </a:t>
            </a:r>
            <a:r>
              <a:rPr lang="en-US" sz="1150" b="1" dirty="0">
                <a:solidFill>
                  <a:schemeClr val="accent2"/>
                </a:solidFill>
                <a:latin typeface="Droid Sans"/>
                <a:cs typeface="Droid Sans"/>
              </a:rPr>
              <a:t>Realist. </a:t>
            </a:r>
            <a:r>
              <a:rPr lang="en-US" sz="1100" dirty="0">
                <a:solidFill>
                  <a:schemeClr val="accent2"/>
                </a:solidFill>
                <a:latin typeface="Droid Sans"/>
                <a:cs typeface="Droid Sans"/>
              </a:rPr>
              <a:t>Our Realist is the wise part of </a:t>
            </a:r>
            <a:br>
              <a:rPr lang="en-US" sz="1100" dirty="0">
                <a:solidFill>
                  <a:schemeClr val="accent2"/>
                </a:solidFill>
                <a:latin typeface="Droid Sans"/>
                <a:cs typeface="Droid Sans"/>
              </a:rPr>
            </a:br>
            <a:r>
              <a:rPr lang="en-US" sz="1100" dirty="0">
                <a:solidFill>
                  <a:schemeClr val="accent2"/>
                </a:solidFill>
                <a:latin typeface="Droid Sans"/>
                <a:cs typeface="Droid Sans"/>
              </a:rPr>
              <a:t>ourselves that helps us to be at our best                                                                                                             and to be </a:t>
            </a:r>
            <a:r>
              <a:rPr lang="en-US" sz="1100" b="1" dirty="0">
                <a:solidFill>
                  <a:schemeClr val="accent2"/>
                </a:solidFill>
                <a:latin typeface="Droid Sans"/>
                <a:cs typeface="Droid Sans"/>
              </a:rPr>
              <a:t>resourceful</a:t>
            </a:r>
            <a:r>
              <a:rPr lang="en-US" sz="1100" dirty="0">
                <a:solidFill>
                  <a:schemeClr val="accent2"/>
                </a:solidFill>
                <a:latin typeface="Droid Sans"/>
                <a:cs typeface="Droid Sans"/>
              </a:rPr>
              <a:t> and </a:t>
            </a:r>
            <a:r>
              <a:rPr lang="en-US" sz="1100" b="1" dirty="0">
                <a:solidFill>
                  <a:schemeClr val="accent2"/>
                </a:solidFill>
                <a:latin typeface="Droid Sans"/>
                <a:cs typeface="Droid Sans"/>
              </a:rPr>
              <a:t>resilient.</a:t>
            </a:r>
          </a:p>
          <a:p>
            <a:pPr>
              <a:lnSpc>
                <a:spcPct val="105000"/>
              </a:lnSpc>
            </a:pPr>
            <a:endParaRPr lang="en-US" sz="1000" dirty="0">
              <a:solidFill>
                <a:schemeClr val="accent2"/>
              </a:solidFill>
              <a:latin typeface="Droid Sans"/>
              <a:cs typeface="Droid Sans"/>
            </a:endParaRPr>
          </a:p>
          <a:p>
            <a:pPr>
              <a:lnSpc>
                <a:spcPct val="105000"/>
              </a:lnSpc>
            </a:pPr>
            <a:r>
              <a:rPr lang="en-US" sz="1150" b="1" dirty="0">
                <a:solidFill>
                  <a:schemeClr val="accent2"/>
                </a:solidFill>
                <a:latin typeface="Droid Sans"/>
                <a:cs typeface="Droid Sans"/>
              </a:rPr>
              <a:t>In this session and the next one </a:t>
            </a:r>
            <a:br>
              <a:rPr lang="en-US" sz="1150" b="1" dirty="0">
                <a:solidFill>
                  <a:schemeClr val="accent2"/>
                </a:solidFill>
                <a:latin typeface="Droid Sans"/>
                <a:cs typeface="Droid Sans"/>
              </a:rPr>
            </a:br>
            <a:r>
              <a:rPr lang="en-US" sz="1150" b="1" dirty="0">
                <a:solidFill>
                  <a:schemeClr val="accent2"/>
                </a:solidFill>
                <a:latin typeface="Droid Sans"/>
                <a:cs typeface="Droid Sans"/>
              </a:rPr>
              <a:t>we will look at how you can shift your </a:t>
            </a:r>
            <a:br>
              <a:rPr lang="en-US" sz="1150" b="1" dirty="0">
                <a:solidFill>
                  <a:schemeClr val="accent2"/>
                </a:solidFill>
                <a:latin typeface="Droid Sans"/>
                <a:cs typeface="Droid Sans"/>
              </a:rPr>
            </a:br>
            <a:r>
              <a:rPr lang="en-US" sz="1150" b="1" dirty="0">
                <a:solidFill>
                  <a:schemeClr val="accent2"/>
                </a:solidFill>
                <a:latin typeface="Droid Sans"/>
                <a:cs typeface="Droid Sans"/>
              </a:rPr>
              <a:t>state and bounce back from an </a:t>
            </a:r>
            <a:br>
              <a:rPr lang="en-US" sz="1150" b="1" dirty="0">
                <a:solidFill>
                  <a:schemeClr val="accent2"/>
                </a:solidFill>
                <a:latin typeface="Droid Sans"/>
                <a:cs typeface="Droid Sans"/>
              </a:rPr>
            </a:br>
            <a:r>
              <a:rPr lang="en-US" sz="1150" b="1" dirty="0">
                <a:solidFill>
                  <a:schemeClr val="accent2"/>
                </a:solidFill>
                <a:latin typeface="Droid Sans"/>
                <a:cs typeface="Droid Sans"/>
              </a:rPr>
              <a:t>unresourceful In the Box state to a resourceful Out of the Box state</a:t>
            </a:r>
            <a:r>
              <a:rPr lang="en-US" sz="1150" dirty="0">
                <a:solidFill>
                  <a:schemeClr val="accent2"/>
                </a:solidFill>
                <a:latin typeface="Droid Sans"/>
                <a:cs typeface="Droid Sans"/>
              </a:rPr>
              <a:t>.  There are lots of ways you can do this. The more strategies you can find that work for you, the better!</a:t>
            </a:r>
            <a:endParaRPr lang="en-US" sz="1200" b="1" dirty="0">
              <a:solidFill>
                <a:schemeClr val="accent2"/>
              </a:solidFill>
              <a:latin typeface="Droid Sans"/>
              <a:cs typeface="Droid Sans"/>
            </a:endParaRPr>
          </a:p>
        </p:txBody>
      </p:sp>
      <p:sp>
        <p:nvSpPr>
          <p:cNvPr id="19" name="object 18">
            <a:extLst>
              <a:ext uri="{FF2B5EF4-FFF2-40B4-BE49-F238E27FC236}">
                <a16:creationId xmlns:a16="http://schemas.microsoft.com/office/drawing/2014/main" id="{693994E1-886E-4384-90C9-C7070D687A81}"/>
              </a:ext>
            </a:extLst>
          </p:cNvPr>
          <p:cNvSpPr txBox="1"/>
          <p:nvPr/>
        </p:nvSpPr>
        <p:spPr>
          <a:xfrm>
            <a:off x="4024559" y="1773283"/>
            <a:ext cx="3039883" cy="1512000"/>
          </a:xfrm>
          <a:prstGeom prst="rect">
            <a:avLst/>
          </a:prstGeom>
          <a:solidFill>
            <a:srgbClr val="2CACE1"/>
          </a:solidFill>
        </p:spPr>
        <p:txBody>
          <a:bodyPr vert="horz" wrap="square" lIns="0" tIns="62229" rIns="0" bIns="0" rtlCol="0">
            <a:noAutofit/>
          </a:bodyPr>
          <a:lstStyle/>
          <a:p>
            <a:pPr marL="71755">
              <a:lnSpc>
                <a:spcPct val="100000"/>
              </a:lnSpc>
              <a:spcBef>
                <a:spcPts val="489"/>
              </a:spcBef>
            </a:pPr>
            <a:r>
              <a:rPr lang="en-US" sz="1400" b="1" dirty="0">
                <a:solidFill>
                  <a:srgbClr val="FFFFFF"/>
                </a:solidFill>
                <a:latin typeface="Londrina Solid Black"/>
                <a:cs typeface="Londrina Solid Black"/>
              </a:rPr>
              <a:t>Resourceful – three dictionary definitions:</a:t>
            </a:r>
            <a:endParaRPr sz="1400" dirty="0">
              <a:latin typeface="Londrina Solid Black"/>
              <a:cs typeface="Londrina Solid Black"/>
            </a:endParaRPr>
          </a:p>
          <a:p>
            <a:pPr marL="300355" marR="170180" indent="-228600">
              <a:spcBef>
                <a:spcPts val="484"/>
              </a:spcBef>
              <a:buAutoNum type="arabicPeriod"/>
            </a:pPr>
            <a:r>
              <a:rPr lang="en-US" sz="1100" spc="-5" dirty="0">
                <a:solidFill>
                  <a:srgbClr val="FFFFFF"/>
                </a:solidFill>
                <a:latin typeface="Droid Sans"/>
                <a:cs typeface="Droid Sans"/>
              </a:rPr>
              <a:t>Having the ability to find quick and clever ways to overcome difficulties</a:t>
            </a:r>
          </a:p>
          <a:p>
            <a:pPr marL="300355" marR="170180" indent="-228600">
              <a:spcBef>
                <a:spcPts val="484"/>
              </a:spcBef>
              <a:buAutoNum type="arabicPeriod"/>
            </a:pPr>
            <a:r>
              <a:rPr lang="en-US" sz="1100" spc="-5" dirty="0">
                <a:solidFill>
                  <a:srgbClr val="FFFFFF"/>
                </a:solidFill>
                <a:latin typeface="Droid Sans"/>
                <a:cs typeface="Droid Sans"/>
              </a:rPr>
              <a:t>Able to deal skillfully and promptly with new situations, difficulties </a:t>
            </a:r>
            <a:r>
              <a:rPr lang="en-US" sz="1100" spc="-5" dirty="0" err="1">
                <a:solidFill>
                  <a:srgbClr val="FFFFFF"/>
                </a:solidFill>
                <a:latin typeface="Droid Sans"/>
                <a:cs typeface="Droid Sans"/>
              </a:rPr>
              <a:t>etc</a:t>
            </a:r>
            <a:endParaRPr lang="en-US" sz="1100" spc="-5" dirty="0">
              <a:solidFill>
                <a:srgbClr val="FFFFFF"/>
              </a:solidFill>
              <a:latin typeface="Droid Sans"/>
              <a:cs typeface="Droid Sans"/>
            </a:endParaRPr>
          </a:p>
          <a:p>
            <a:pPr marL="300355" marR="170180" indent="-228600">
              <a:spcBef>
                <a:spcPts val="484"/>
              </a:spcBef>
              <a:buAutoNum type="arabicPeriod"/>
            </a:pPr>
            <a:r>
              <a:rPr lang="en-US" sz="1100" spc="-5" dirty="0">
                <a:solidFill>
                  <a:srgbClr val="FFFFFF"/>
                </a:solidFill>
                <a:latin typeface="Droid Sans"/>
                <a:cs typeface="Droid Sans"/>
              </a:rPr>
              <a:t>Skilled at solving problems and making decisions on your own</a:t>
            </a:r>
            <a:endParaRPr sz="1100" dirty="0">
              <a:latin typeface="Droid Sans"/>
              <a:cs typeface="Droid Sans"/>
            </a:endParaRPr>
          </a:p>
        </p:txBody>
      </p:sp>
      <p:sp>
        <p:nvSpPr>
          <p:cNvPr id="20" name="object 6">
            <a:extLst>
              <a:ext uri="{FF2B5EF4-FFF2-40B4-BE49-F238E27FC236}">
                <a16:creationId xmlns:a16="http://schemas.microsoft.com/office/drawing/2014/main" id="{F8BCBF02-86DD-460A-B187-41B0D9CA820F}"/>
              </a:ext>
            </a:extLst>
          </p:cNvPr>
          <p:cNvSpPr/>
          <p:nvPr/>
        </p:nvSpPr>
        <p:spPr>
          <a:xfrm>
            <a:off x="2899800" y="2131887"/>
            <a:ext cx="1337469" cy="1262633"/>
          </a:xfrm>
          <a:prstGeom prst="rect">
            <a:avLst/>
          </a:prstGeom>
          <a:blipFill>
            <a:blip r:embed="rId4" cstate="print"/>
            <a:stretch>
              <a:fillRect/>
            </a:stretch>
          </a:blipFill>
          <a:ln>
            <a:noFill/>
          </a:ln>
        </p:spPr>
        <p:txBody>
          <a:bodyPr wrap="square" lIns="0" tIns="0" rIns="0" bIns="0" rtlCol="0"/>
          <a:lstStyle/>
          <a:p>
            <a:endParaRPr dirty="0"/>
          </a:p>
        </p:txBody>
      </p:sp>
      <p:sp>
        <p:nvSpPr>
          <p:cNvPr id="21" name="object 5">
            <a:extLst>
              <a:ext uri="{FF2B5EF4-FFF2-40B4-BE49-F238E27FC236}">
                <a16:creationId xmlns:a16="http://schemas.microsoft.com/office/drawing/2014/main" id="{DCEC5A9E-23C6-424F-A2B6-1549BDE928D7}"/>
              </a:ext>
            </a:extLst>
          </p:cNvPr>
          <p:cNvSpPr txBox="1"/>
          <p:nvPr/>
        </p:nvSpPr>
        <p:spPr>
          <a:xfrm>
            <a:off x="516815" y="6704787"/>
            <a:ext cx="3797749" cy="1353447"/>
          </a:xfrm>
          <a:prstGeom prst="rect">
            <a:avLst/>
          </a:prstGeom>
        </p:spPr>
        <p:txBody>
          <a:bodyPr vert="horz" wrap="square" lIns="0" tIns="95250" rIns="0" bIns="0" rtlCol="0">
            <a:spAutoFit/>
          </a:bodyPr>
          <a:lstStyle/>
          <a:p>
            <a:pPr marL="12700">
              <a:lnSpc>
                <a:spcPct val="90000"/>
              </a:lnSpc>
              <a:spcBef>
                <a:spcPts val="750"/>
              </a:spcBef>
            </a:pPr>
            <a:r>
              <a:rPr sz="2400" spc="35" dirty="0">
                <a:solidFill>
                  <a:srgbClr val="5F176C"/>
                </a:solidFill>
                <a:latin typeface="Londrina Solid"/>
                <a:cs typeface="Londrina Solid"/>
              </a:rPr>
              <a:t>Exercise</a:t>
            </a:r>
            <a:r>
              <a:rPr sz="2400" spc="20" dirty="0">
                <a:solidFill>
                  <a:srgbClr val="5F176C"/>
                </a:solidFill>
                <a:latin typeface="Londrina Solid"/>
                <a:cs typeface="Londrina Solid"/>
              </a:rPr>
              <a:t>: My </a:t>
            </a:r>
            <a:r>
              <a:rPr lang="en-US" sz="2400" spc="20" dirty="0">
                <a:solidFill>
                  <a:srgbClr val="5F176C"/>
                </a:solidFill>
                <a:latin typeface="Londrina Solid"/>
                <a:cs typeface="Londrina Solid"/>
              </a:rPr>
              <a:t>existing </a:t>
            </a:r>
            <a:r>
              <a:rPr lang="en-US" sz="2400" spc="40" dirty="0">
                <a:solidFill>
                  <a:srgbClr val="5F176C"/>
                </a:solidFill>
                <a:latin typeface="Londrina Solid"/>
                <a:cs typeface="Londrina Solid"/>
              </a:rPr>
              <a:t>state shifting strategies</a:t>
            </a:r>
            <a:endParaRPr sz="2400" dirty="0">
              <a:latin typeface="Londrina Solid"/>
              <a:cs typeface="Londrina Solid"/>
            </a:endParaRPr>
          </a:p>
          <a:p>
            <a:pPr marL="12700" marR="5080">
              <a:lnSpc>
                <a:spcPct val="100000"/>
              </a:lnSpc>
              <a:spcBef>
                <a:spcPts val="330"/>
              </a:spcBef>
            </a:pPr>
            <a:r>
              <a:rPr sz="1200" b="1" dirty="0">
                <a:solidFill>
                  <a:srgbClr val="2CACE1"/>
                </a:solidFill>
                <a:latin typeface="Droid Sans"/>
                <a:cs typeface="Droid Sans"/>
              </a:rPr>
              <a:t>What </a:t>
            </a:r>
            <a:r>
              <a:rPr sz="1200" b="1" spc="-5" dirty="0">
                <a:solidFill>
                  <a:srgbClr val="2CACE1"/>
                </a:solidFill>
                <a:latin typeface="Droid Sans"/>
                <a:cs typeface="Droid Sans"/>
              </a:rPr>
              <a:t>strategies </a:t>
            </a:r>
            <a:r>
              <a:rPr sz="1200" b="1" dirty="0">
                <a:solidFill>
                  <a:srgbClr val="2CACE1"/>
                </a:solidFill>
                <a:latin typeface="Droid Sans"/>
                <a:cs typeface="Droid Sans"/>
              </a:rPr>
              <a:t>do you use already to help you relax and </a:t>
            </a:r>
            <a:r>
              <a:rPr sz="1200" b="1" spc="-5" dirty="0">
                <a:solidFill>
                  <a:srgbClr val="2CACE1"/>
                </a:solidFill>
                <a:latin typeface="Droid Sans"/>
                <a:cs typeface="Droid Sans"/>
              </a:rPr>
              <a:t>feel </a:t>
            </a:r>
            <a:r>
              <a:rPr sz="1200" b="1" dirty="0">
                <a:solidFill>
                  <a:srgbClr val="2CACE1"/>
                </a:solidFill>
                <a:latin typeface="Droid Sans"/>
                <a:cs typeface="Droid Sans"/>
              </a:rPr>
              <a:t>more resourceful </a:t>
            </a:r>
            <a:r>
              <a:rPr sz="1200" b="1" spc="-5" dirty="0">
                <a:solidFill>
                  <a:srgbClr val="2CACE1"/>
                </a:solidFill>
                <a:latin typeface="Droid Sans"/>
                <a:cs typeface="Droid Sans"/>
              </a:rPr>
              <a:t>when </a:t>
            </a:r>
            <a:r>
              <a:rPr sz="1200" b="1" dirty="0">
                <a:solidFill>
                  <a:srgbClr val="2CACE1"/>
                </a:solidFill>
                <a:latin typeface="Droid Sans"/>
                <a:cs typeface="Droid Sans"/>
              </a:rPr>
              <a:t>you’re</a:t>
            </a:r>
            <a:r>
              <a:rPr lang="en-US" sz="1200" b="1" dirty="0">
                <a:solidFill>
                  <a:srgbClr val="2CACE1"/>
                </a:solidFill>
                <a:latin typeface="Droid Sans"/>
                <a:cs typeface="Droid Sans"/>
              </a:rPr>
              <a:t> </a:t>
            </a:r>
            <a:r>
              <a:rPr sz="1200" b="1" spc="-5" dirty="0">
                <a:solidFill>
                  <a:srgbClr val="2CACE1"/>
                </a:solidFill>
                <a:latin typeface="Droid Sans"/>
                <a:cs typeface="Droid Sans"/>
              </a:rPr>
              <a:t>feeling stressed or </a:t>
            </a:r>
            <a:r>
              <a:rPr sz="1200" b="1" dirty="0">
                <a:solidFill>
                  <a:srgbClr val="2CACE1"/>
                </a:solidFill>
                <a:latin typeface="Droid Sans"/>
                <a:cs typeface="Droid Sans"/>
              </a:rPr>
              <a:t>anxious?</a:t>
            </a:r>
            <a:r>
              <a:rPr lang="en-US" sz="1200" b="1" dirty="0">
                <a:solidFill>
                  <a:srgbClr val="2CACE1"/>
                </a:solidFill>
                <a:latin typeface="Droid Sans"/>
                <a:cs typeface="Droid Sans"/>
              </a:rPr>
              <a:t> </a:t>
            </a:r>
            <a:r>
              <a:rPr lang="en-US" sz="1200" dirty="0">
                <a:solidFill>
                  <a:srgbClr val="2CACE1"/>
                </a:solidFill>
                <a:latin typeface="Droid Sans"/>
                <a:cs typeface="Droid Sans"/>
              </a:rPr>
              <a:t>Note them down here:</a:t>
            </a:r>
            <a:endParaRPr sz="1200" dirty="0">
              <a:latin typeface="Droid Sans"/>
              <a:cs typeface="Droid Sans"/>
            </a:endParaRPr>
          </a:p>
        </p:txBody>
      </p:sp>
      <p:sp>
        <p:nvSpPr>
          <p:cNvPr id="23" name="object 21">
            <a:extLst>
              <a:ext uri="{FF2B5EF4-FFF2-40B4-BE49-F238E27FC236}">
                <a16:creationId xmlns:a16="http://schemas.microsoft.com/office/drawing/2014/main" id="{4B9E7BD3-FEE6-48B0-A76F-4A56632A478C}"/>
              </a:ext>
            </a:extLst>
          </p:cNvPr>
          <p:cNvSpPr/>
          <p:nvPr/>
        </p:nvSpPr>
        <p:spPr>
          <a:xfrm>
            <a:off x="374635" y="9074925"/>
            <a:ext cx="2861582" cy="1176465"/>
          </a:xfrm>
          <a:prstGeom prst="rect">
            <a:avLst/>
          </a:prstGeom>
          <a:blipFill>
            <a:blip r:embed="rId5" cstate="print"/>
            <a:stretch>
              <a:fillRect/>
            </a:stretch>
          </a:blipFill>
        </p:spPr>
        <p:txBody>
          <a:bodyPr wrap="square" lIns="0" tIns="0" rIns="0" bIns="0" rtlCol="0"/>
          <a:lstStyle/>
          <a:p>
            <a:endParaRPr dirty="0"/>
          </a:p>
        </p:txBody>
      </p:sp>
      <p:sp>
        <p:nvSpPr>
          <p:cNvPr id="24" name="TextBox 23">
            <a:extLst>
              <a:ext uri="{FF2B5EF4-FFF2-40B4-BE49-F238E27FC236}">
                <a16:creationId xmlns:a16="http://schemas.microsoft.com/office/drawing/2014/main" id="{A3A1604B-942C-4629-9A6B-9FC7BA10A840}"/>
              </a:ext>
            </a:extLst>
          </p:cNvPr>
          <p:cNvSpPr txBox="1"/>
          <p:nvPr/>
        </p:nvSpPr>
        <p:spPr>
          <a:xfrm rot="20805134">
            <a:off x="495864" y="9202004"/>
            <a:ext cx="1208048" cy="1169141"/>
          </a:xfrm>
          <a:prstGeom prst="rect">
            <a:avLst/>
          </a:prstGeom>
          <a:noFill/>
          <a:ln>
            <a:noFill/>
          </a:ln>
        </p:spPr>
        <p:txBody>
          <a:bodyPr wrap="square" rtlCol="0">
            <a:noAutofit/>
          </a:bodyPr>
          <a:lstStyle/>
          <a:p>
            <a:endParaRPr lang="en-US" sz="1100" dirty="0">
              <a:latin typeface="Droid Sans" panose="020B0606030804020204" pitchFamily="34" charset="0"/>
              <a:ea typeface="Droid Sans" panose="020B0606030804020204" pitchFamily="34" charset="0"/>
              <a:cs typeface="Droid Sans" panose="020B0606030804020204" pitchFamily="34" charset="0"/>
            </a:endParaRPr>
          </a:p>
        </p:txBody>
      </p:sp>
      <p:sp>
        <p:nvSpPr>
          <p:cNvPr id="28" name="TextBox 27">
            <a:extLst>
              <a:ext uri="{FF2B5EF4-FFF2-40B4-BE49-F238E27FC236}">
                <a16:creationId xmlns:a16="http://schemas.microsoft.com/office/drawing/2014/main" id="{9F712B55-6970-4CC0-9B5D-7257F79C513C}"/>
              </a:ext>
            </a:extLst>
          </p:cNvPr>
          <p:cNvSpPr txBox="1"/>
          <p:nvPr/>
        </p:nvSpPr>
        <p:spPr>
          <a:xfrm rot="507495">
            <a:off x="1917534" y="9157356"/>
            <a:ext cx="1194038" cy="990360"/>
          </a:xfrm>
          <a:prstGeom prst="rect">
            <a:avLst/>
          </a:prstGeom>
          <a:noFill/>
          <a:ln>
            <a:noFill/>
          </a:ln>
        </p:spPr>
        <p:txBody>
          <a:bodyPr wrap="square" rtlCol="0">
            <a:noAutofit/>
          </a:bodyPr>
          <a:lstStyle/>
          <a:p>
            <a:endParaRPr lang="en-US" sz="1100" dirty="0">
              <a:latin typeface="Droid Sans" panose="020B0606030804020204" pitchFamily="34" charset="0"/>
              <a:ea typeface="Droid Sans" panose="020B0606030804020204" pitchFamily="34" charset="0"/>
              <a:cs typeface="Droid Sans" panose="020B0606030804020204" pitchFamily="34" charset="0"/>
            </a:endParaRPr>
          </a:p>
        </p:txBody>
      </p:sp>
      <p:sp>
        <p:nvSpPr>
          <p:cNvPr id="22" name="object 20">
            <a:extLst>
              <a:ext uri="{FF2B5EF4-FFF2-40B4-BE49-F238E27FC236}">
                <a16:creationId xmlns:a16="http://schemas.microsoft.com/office/drawing/2014/main" id="{B30C0B09-E2CF-42F5-9CB2-4CFD08F8D421}"/>
              </a:ext>
            </a:extLst>
          </p:cNvPr>
          <p:cNvSpPr/>
          <p:nvPr/>
        </p:nvSpPr>
        <p:spPr>
          <a:xfrm>
            <a:off x="3122503" y="9212029"/>
            <a:ext cx="1397332" cy="1261033"/>
          </a:xfrm>
          <a:prstGeom prst="rect">
            <a:avLst/>
          </a:prstGeom>
          <a:blipFill>
            <a:blip r:embed="rId6" cstate="print"/>
            <a:stretch>
              <a:fillRect/>
            </a:stretch>
          </a:blipFill>
        </p:spPr>
        <p:txBody>
          <a:bodyPr wrap="square" lIns="0" tIns="0" rIns="0" bIns="0" rtlCol="0"/>
          <a:lstStyle/>
          <a:p>
            <a:endParaRPr/>
          </a:p>
        </p:txBody>
      </p:sp>
      <p:sp>
        <p:nvSpPr>
          <p:cNvPr id="27" name="TextBox 26">
            <a:extLst>
              <a:ext uri="{FF2B5EF4-FFF2-40B4-BE49-F238E27FC236}">
                <a16:creationId xmlns:a16="http://schemas.microsoft.com/office/drawing/2014/main" id="{88C3C4B3-699F-4160-9F4E-1422C771BC2D}"/>
              </a:ext>
            </a:extLst>
          </p:cNvPr>
          <p:cNvSpPr txBox="1"/>
          <p:nvPr/>
        </p:nvSpPr>
        <p:spPr>
          <a:xfrm rot="602947">
            <a:off x="3292363" y="9283526"/>
            <a:ext cx="1160113" cy="1042486"/>
          </a:xfrm>
          <a:prstGeom prst="rect">
            <a:avLst/>
          </a:prstGeom>
          <a:noFill/>
          <a:ln>
            <a:noFill/>
          </a:ln>
        </p:spPr>
        <p:txBody>
          <a:bodyPr wrap="square" rtlCol="0">
            <a:noAutofit/>
          </a:bodyPr>
          <a:lstStyle/>
          <a:p>
            <a:endParaRPr lang="en-US" sz="1100" dirty="0">
              <a:latin typeface="Droid Sans" panose="020B0606030804020204" pitchFamily="34" charset="0"/>
              <a:ea typeface="Droid Sans" panose="020B0606030804020204" pitchFamily="34" charset="0"/>
              <a:cs typeface="Droid Sans" panose="020B0606030804020204" pitchFamily="34" charset="0"/>
            </a:endParaRPr>
          </a:p>
        </p:txBody>
      </p:sp>
      <p:sp>
        <p:nvSpPr>
          <p:cNvPr id="29" name="TextBox 28">
            <a:extLst>
              <a:ext uri="{FF2B5EF4-FFF2-40B4-BE49-F238E27FC236}">
                <a16:creationId xmlns:a16="http://schemas.microsoft.com/office/drawing/2014/main" id="{13615065-34A1-44D5-80D9-CBC34DEB0FE5}"/>
              </a:ext>
            </a:extLst>
          </p:cNvPr>
          <p:cNvSpPr txBox="1"/>
          <p:nvPr/>
        </p:nvSpPr>
        <p:spPr>
          <a:xfrm rot="21600000">
            <a:off x="5014759" y="6875256"/>
            <a:ext cx="2017148" cy="1473865"/>
          </a:xfrm>
          <a:prstGeom prst="rect">
            <a:avLst/>
          </a:prstGeom>
          <a:noFill/>
        </p:spPr>
        <p:txBody>
          <a:bodyPr wrap="square" rtlCol="0">
            <a:spAutoFit/>
          </a:bodyPr>
          <a:lstStyle/>
          <a:p>
            <a:pPr>
              <a:lnSpc>
                <a:spcPct val="95000"/>
              </a:lnSpc>
              <a:spcBef>
                <a:spcPts val="600"/>
              </a:spcBef>
            </a:pPr>
            <a:r>
              <a:rPr lang="en-US" sz="1050" b="1" dirty="0">
                <a:solidFill>
                  <a:schemeClr val="bg1"/>
                </a:solidFill>
                <a:latin typeface="Droid Sans" panose="020B0606030804020204" pitchFamily="34" charset="0"/>
                <a:ea typeface="Droid Sans" panose="020B0606030804020204" pitchFamily="34" charset="0"/>
                <a:cs typeface="Droid Sans" panose="020B0606030804020204" pitchFamily="34" charset="0"/>
              </a:rPr>
              <a:t>Create your own word cloud for how you feel when you’re At your Best. </a:t>
            </a:r>
            <a:r>
              <a:rPr lang="en-US" sz="1050" dirty="0">
                <a:solidFill>
                  <a:schemeClr val="bg1"/>
                </a:solidFill>
                <a:latin typeface="Droid Sans" panose="020B0606030804020204" pitchFamily="34" charset="0"/>
                <a:ea typeface="Droid Sans" panose="020B0606030804020204" pitchFamily="34" charset="0"/>
                <a:cs typeface="Droid Sans" panose="020B0606030804020204" pitchFamily="34" charset="0"/>
              </a:rPr>
              <a:t>Print it out and stick it on the wall, or use it as your wallpaper on your phone or laptop to inspire and remind you this is the state you are aiming for</a:t>
            </a:r>
            <a:r>
              <a:rPr lang="en-US" sz="1050" b="1" dirty="0">
                <a:solidFill>
                  <a:schemeClr val="bg1"/>
                </a:solidFill>
                <a:latin typeface="Droid Sans" panose="020B0606030804020204" pitchFamily="34" charset="0"/>
                <a:ea typeface="Droid Sans" panose="020B0606030804020204" pitchFamily="34" charset="0"/>
                <a:cs typeface="Droid Sans" panose="020B0606030804020204" pitchFamily="34" charset="0"/>
              </a:rPr>
              <a:t>.  </a:t>
            </a:r>
            <a:r>
              <a:rPr lang="en-US" sz="1050" b="1" i="1" u="sng" dirty="0">
                <a:solidFill>
                  <a:schemeClr val="bg1"/>
                </a:solidFill>
                <a:latin typeface="Droid Sans" panose="020B0606030804020204" pitchFamily="34" charset="0"/>
                <a:ea typeface="Droid Sans" panose="020B0606030804020204" pitchFamily="34" charset="0"/>
                <a:cs typeface="Droid Sans" panose="020B0606030804020204" pitchFamily="34" charset="0"/>
                <a:hlinkClick r:id="rId7">
                  <a:extLst>
                    <a:ext uri="{A12FA001-AC4F-418D-AE19-62706E023703}">
                      <ahyp:hlinkClr xmlns:ahyp="http://schemas.microsoft.com/office/drawing/2018/hyperlinkcolor" val="tx"/>
                    </a:ext>
                  </a:extLst>
                </a:hlinkClick>
              </a:rPr>
              <a:t>www.wordart.com</a:t>
            </a:r>
            <a:endParaRPr lang="en-US" sz="1050" b="1" i="1" u="sng" dirty="0">
              <a:solidFill>
                <a:schemeClr val="bg1"/>
              </a:solidFill>
              <a:latin typeface="Droid Sans" panose="020B0606030804020204" pitchFamily="34" charset="0"/>
              <a:ea typeface="Droid Sans" panose="020B0606030804020204" pitchFamily="34" charset="0"/>
              <a:cs typeface="Droid Sans" panose="020B0606030804020204" pitchFamily="34" charset="0"/>
            </a:endParaRPr>
          </a:p>
        </p:txBody>
      </p:sp>
      <p:pic>
        <p:nvPicPr>
          <p:cNvPr id="30" name="Picture 29" descr="A close up of a sign&#10;&#10;Description automatically generated">
            <a:extLst>
              <a:ext uri="{FF2B5EF4-FFF2-40B4-BE49-F238E27FC236}">
                <a16:creationId xmlns:a16="http://schemas.microsoft.com/office/drawing/2014/main" id="{27CDE1B8-7B39-4442-B765-ECB4B0565C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600000">
            <a:off x="4425706" y="6988554"/>
            <a:ext cx="505145" cy="506064"/>
          </a:xfrm>
          <a:prstGeom prst="rect">
            <a:avLst/>
          </a:prstGeom>
        </p:spPr>
      </p:pic>
      <p:sp>
        <p:nvSpPr>
          <p:cNvPr id="31" name="TextBox 30">
            <a:extLst>
              <a:ext uri="{FF2B5EF4-FFF2-40B4-BE49-F238E27FC236}">
                <a16:creationId xmlns:a16="http://schemas.microsoft.com/office/drawing/2014/main" id="{8476598E-9F9B-41C1-BD38-8DDF792E0D77}"/>
              </a:ext>
            </a:extLst>
          </p:cNvPr>
          <p:cNvSpPr txBox="1"/>
          <p:nvPr/>
        </p:nvSpPr>
        <p:spPr>
          <a:xfrm rot="21600000">
            <a:off x="4301136" y="7470886"/>
            <a:ext cx="857740" cy="338554"/>
          </a:xfrm>
          <a:prstGeom prst="rect">
            <a:avLst/>
          </a:prstGeom>
          <a:noFill/>
        </p:spPr>
        <p:txBody>
          <a:bodyPr wrap="square" rtlCol="0">
            <a:spAutoFit/>
          </a:bodyPr>
          <a:lstStyle/>
          <a:p>
            <a:r>
              <a:rPr lang="en-US" sz="1600" b="1" dirty="0">
                <a:solidFill>
                  <a:schemeClr val="bg1"/>
                </a:solidFill>
                <a:latin typeface="Droid Sans" panose="020B0606030804020204" pitchFamily="34" charset="0"/>
                <a:ea typeface="Droid Sans" panose="020B0606030804020204" pitchFamily="34" charset="0"/>
                <a:cs typeface="Droid Sans" panose="020B0606030804020204" pitchFamily="34" charset="0"/>
              </a:rPr>
              <a:t>Go Do!</a:t>
            </a:r>
          </a:p>
        </p:txBody>
      </p:sp>
    </p:spTree>
    <p:extLst>
      <p:ext uri="{BB962C8B-B14F-4D97-AF65-F5344CB8AC3E}">
        <p14:creationId xmlns:p14="http://schemas.microsoft.com/office/powerpoint/2010/main" val="1122176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7572314-4AF5-46F0-828A-CB5D355A3F3B}"/>
              </a:ext>
            </a:extLst>
          </p:cNvPr>
          <p:cNvSpPr txBox="1">
            <a:spLocks noGrp="1"/>
          </p:cNvSpPr>
          <p:nvPr>
            <p:ph type="title"/>
          </p:nvPr>
        </p:nvSpPr>
        <p:spPr>
          <a:xfrm>
            <a:off x="503238" y="557213"/>
            <a:ext cx="5542915" cy="574040"/>
          </a:xfrm>
          <a:prstGeom prst="rect">
            <a:avLst/>
          </a:prstGeom>
        </p:spPr>
        <p:txBody>
          <a:bodyPr vert="horz" wrap="square" lIns="0" tIns="12700" rIns="0" bIns="0" rtlCol="0">
            <a:spAutoFit/>
          </a:bodyPr>
          <a:lstStyle/>
          <a:p>
            <a:pPr marL="12700">
              <a:lnSpc>
                <a:spcPct val="100000"/>
              </a:lnSpc>
              <a:spcBef>
                <a:spcPts val="100"/>
              </a:spcBef>
            </a:pPr>
            <a:r>
              <a:rPr lang="en-US" b="1" spc="50" dirty="0">
                <a:solidFill>
                  <a:srgbClr val="231F20"/>
                </a:solidFill>
                <a:latin typeface="Londrina Solid Black"/>
                <a:cs typeface="Londrina Solid Black"/>
              </a:rPr>
              <a:t>Tips for b</a:t>
            </a:r>
            <a:r>
              <a:rPr lang="en-US" sz="3600" b="1" spc="50" dirty="0">
                <a:solidFill>
                  <a:srgbClr val="231F20"/>
                </a:solidFill>
                <a:latin typeface="Londrina Solid Black"/>
                <a:cs typeface="Londrina Solid Black"/>
              </a:rPr>
              <a:t>ouncing back  </a:t>
            </a:r>
            <a:endParaRPr sz="3600" dirty="0">
              <a:latin typeface="Londrina Solid Black"/>
              <a:cs typeface="Londrina Solid Black"/>
            </a:endParaRPr>
          </a:p>
        </p:txBody>
      </p:sp>
      <p:sp>
        <p:nvSpPr>
          <p:cNvPr id="6" name="object 5">
            <a:extLst>
              <a:ext uri="{FF2B5EF4-FFF2-40B4-BE49-F238E27FC236}">
                <a16:creationId xmlns:a16="http://schemas.microsoft.com/office/drawing/2014/main" id="{8681256B-A29E-4F64-9625-5D900FE75136}"/>
              </a:ext>
            </a:extLst>
          </p:cNvPr>
          <p:cNvSpPr txBox="1"/>
          <p:nvPr/>
        </p:nvSpPr>
        <p:spPr>
          <a:xfrm>
            <a:off x="503238" y="1204913"/>
            <a:ext cx="6552000" cy="9017200"/>
          </a:xfrm>
          <a:prstGeom prst="rect">
            <a:avLst/>
          </a:prstGeom>
          <a:solidFill>
            <a:schemeClr val="accent6">
              <a:lumMod val="20000"/>
              <a:lumOff val="80000"/>
            </a:schemeClr>
          </a:solidFill>
        </p:spPr>
        <p:txBody>
          <a:bodyPr vert="horz" wrap="square" lIns="72000" tIns="72000" rIns="72000" bIns="72000" rtlCol="0">
            <a:noAutofit/>
          </a:bodyPr>
          <a:lstStyle/>
          <a:p>
            <a:pPr marL="12700" marR="5080">
              <a:lnSpc>
                <a:spcPts val="1300"/>
              </a:lnSpc>
              <a:spcBef>
                <a:spcPts val="260"/>
              </a:spcBef>
            </a:pPr>
            <a:r>
              <a:rPr sz="1100" b="1" i="1" spc="-40" dirty="0">
                <a:solidFill>
                  <a:srgbClr val="231F20"/>
                </a:solidFill>
                <a:latin typeface="Droid Sans"/>
                <a:cs typeface="Droid Sans"/>
              </a:rPr>
              <a:t>To </a:t>
            </a:r>
            <a:r>
              <a:rPr sz="1100" b="1" i="1" spc="-5" dirty="0">
                <a:solidFill>
                  <a:srgbClr val="231F20"/>
                </a:solidFill>
                <a:latin typeface="Droid Sans"/>
                <a:cs typeface="Droid Sans"/>
              </a:rPr>
              <a:t>get Out of </a:t>
            </a:r>
            <a:r>
              <a:rPr sz="1100" b="1" i="1" dirty="0">
                <a:solidFill>
                  <a:srgbClr val="231F20"/>
                </a:solidFill>
                <a:latin typeface="Droid Sans"/>
                <a:cs typeface="Droid Sans"/>
              </a:rPr>
              <a:t>the </a:t>
            </a:r>
            <a:r>
              <a:rPr sz="1100" b="1" i="1" spc="-10" dirty="0">
                <a:solidFill>
                  <a:srgbClr val="231F20"/>
                </a:solidFill>
                <a:latin typeface="Droid Sans"/>
                <a:cs typeface="Droid Sans"/>
              </a:rPr>
              <a:t>Box, </a:t>
            </a:r>
            <a:r>
              <a:rPr sz="1100" b="1" i="1" spc="-5" dirty="0">
                <a:solidFill>
                  <a:srgbClr val="231F20"/>
                </a:solidFill>
                <a:latin typeface="Droid Sans"/>
                <a:cs typeface="Droid Sans"/>
              </a:rPr>
              <a:t>we </a:t>
            </a:r>
            <a:r>
              <a:rPr sz="1100" b="1" i="1" dirty="0">
                <a:solidFill>
                  <a:srgbClr val="231F20"/>
                </a:solidFill>
                <a:latin typeface="Droid Sans"/>
                <a:cs typeface="Droid Sans"/>
              </a:rPr>
              <a:t>need to change </a:t>
            </a:r>
            <a:r>
              <a:rPr sz="1100" b="1" i="1" spc="-5" dirty="0">
                <a:solidFill>
                  <a:srgbClr val="231F20"/>
                </a:solidFill>
                <a:latin typeface="Droid Sans"/>
                <a:cs typeface="Droid Sans"/>
              </a:rPr>
              <a:t>our state </a:t>
            </a:r>
            <a:r>
              <a:rPr sz="1100" b="1" i="1" dirty="0">
                <a:solidFill>
                  <a:srgbClr val="231F20"/>
                </a:solidFill>
                <a:latin typeface="Droid Sans"/>
                <a:cs typeface="Droid Sans"/>
              </a:rPr>
              <a:t>– </a:t>
            </a:r>
            <a:r>
              <a:rPr sz="1100" b="1" i="1" spc="-5" dirty="0">
                <a:solidFill>
                  <a:srgbClr val="231F20"/>
                </a:solidFill>
                <a:latin typeface="Droid Sans"/>
                <a:cs typeface="Droid Sans"/>
              </a:rPr>
              <a:t>our </a:t>
            </a:r>
            <a:r>
              <a:rPr sz="1100" b="1" i="1" dirty="0">
                <a:solidFill>
                  <a:srgbClr val="231F20"/>
                </a:solidFill>
                <a:latin typeface="Droid Sans"/>
                <a:cs typeface="Droid Sans"/>
              </a:rPr>
              <a:t>thoughts and </a:t>
            </a:r>
            <a:r>
              <a:rPr lang="en-US" sz="1100" b="1" i="1" dirty="0">
                <a:solidFill>
                  <a:srgbClr val="231F20"/>
                </a:solidFill>
                <a:latin typeface="Droid Sans"/>
                <a:cs typeface="Droid Sans"/>
              </a:rPr>
              <a:t>                                      </a:t>
            </a:r>
            <a:r>
              <a:rPr sz="1100" b="1" i="1" spc="-5" dirty="0">
                <a:solidFill>
                  <a:srgbClr val="231F20"/>
                </a:solidFill>
                <a:latin typeface="Droid Sans"/>
                <a:cs typeface="Droid Sans"/>
              </a:rPr>
              <a:t>feelings. Here </a:t>
            </a:r>
            <a:r>
              <a:rPr sz="1100" b="1" i="1" dirty="0">
                <a:solidFill>
                  <a:srgbClr val="231F20"/>
                </a:solidFill>
                <a:latin typeface="Droid Sans"/>
                <a:cs typeface="Droid Sans"/>
              </a:rPr>
              <a:t>are </a:t>
            </a:r>
            <a:r>
              <a:rPr sz="1100" b="1" i="1" spc="-5" dirty="0">
                <a:solidFill>
                  <a:srgbClr val="231F20"/>
                </a:solidFill>
                <a:latin typeface="Droid Sans"/>
                <a:cs typeface="Droid Sans"/>
              </a:rPr>
              <a:t>some</a:t>
            </a:r>
            <a:r>
              <a:rPr lang="en-US" sz="1100" b="1" i="1" spc="-5" dirty="0">
                <a:solidFill>
                  <a:srgbClr val="231F20"/>
                </a:solidFill>
                <a:latin typeface="Droid Sans"/>
                <a:cs typeface="Droid Sans"/>
              </a:rPr>
              <a:t> </a:t>
            </a:r>
            <a:r>
              <a:rPr sz="1100" b="1" i="1" spc="-5" dirty="0">
                <a:solidFill>
                  <a:srgbClr val="231F20"/>
                </a:solidFill>
                <a:latin typeface="Droid Sans"/>
                <a:cs typeface="Droid Sans"/>
              </a:rPr>
              <a:t>ways </a:t>
            </a:r>
            <a:r>
              <a:rPr sz="1100" b="1" i="1" dirty="0">
                <a:solidFill>
                  <a:srgbClr val="231F20"/>
                </a:solidFill>
                <a:latin typeface="Droid Sans"/>
                <a:cs typeface="Droid Sans"/>
              </a:rPr>
              <a:t>in </a:t>
            </a:r>
            <a:r>
              <a:rPr sz="1100" b="1" i="1" spc="-5" dirty="0">
                <a:solidFill>
                  <a:srgbClr val="231F20"/>
                </a:solidFill>
                <a:latin typeface="Droid Sans"/>
                <a:cs typeface="Droid Sans"/>
              </a:rPr>
              <a:t>which we </a:t>
            </a:r>
            <a:r>
              <a:rPr sz="1100" b="1" i="1" dirty="0">
                <a:solidFill>
                  <a:srgbClr val="231F20"/>
                </a:solidFill>
                <a:latin typeface="Droid Sans"/>
                <a:cs typeface="Droid Sans"/>
              </a:rPr>
              <a:t>can do</a:t>
            </a:r>
            <a:r>
              <a:rPr sz="1100" b="1" i="1" spc="10" dirty="0">
                <a:solidFill>
                  <a:srgbClr val="231F20"/>
                </a:solidFill>
                <a:latin typeface="Droid Sans"/>
                <a:cs typeface="Droid Sans"/>
              </a:rPr>
              <a:t> </a:t>
            </a:r>
            <a:r>
              <a:rPr sz="1100" b="1" i="1" dirty="0">
                <a:solidFill>
                  <a:srgbClr val="231F20"/>
                </a:solidFill>
                <a:latin typeface="Droid Sans"/>
                <a:cs typeface="Droid Sans"/>
              </a:rPr>
              <a:t>this.</a:t>
            </a:r>
            <a:endParaRPr sz="1100" b="1" i="1" dirty="0">
              <a:latin typeface="Droid Sans"/>
              <a:cs typeface="Droid Sans"/>
            </a:endParaRPr>
          </a:p>
          <a:p>
            <a:pPr marL="12700" indent="793750">
              <a:lnSpc>
                <a:spcPct val="100000"/>
              </a:lnSpc>
              <a:spcBef>
                <a:spcPts val="1200"/>
              </a:spcBef>
            </a:pPr>
            <a:r>
              <a:rPr sz="1100" b="1" spc="-5" dirty="0">
                <a:solidFill>
                  <a:srgbClr val="231F20"/>
                </a:solidFill>
                <a:latin typeface="Droid Sans"/>
                <a:cs typeface="Droid Sans"/>
              </a:rPr>
              <a:t>MAKE </a:t>
            </a:r>
            <a:r>
              <a:rPr sz="1100" b="1" dirty="0">
                <a:solidFill>
                  <a:srgbClr val="231F20"/>
                </a:solidFill>
                <a:latin typeface="Droid Sans"/>
                <a:cs typeface="Droid Sans"/>
              </a:rPr>
              <a:t>A </a:t>
            </a:r>
            <a:r>
              <a:rPr sz="1100" b="1" spc="-10" dirty="0">
                <a:solidFill>
                  <a:srgbClr val="231F20"/>
                </a:solidFill>
                <a:latin typeface="Droid Sans"/>
                <a:cs typeface="Droid Sans"/>
              </a:rPr>
              <a:t>PHYSICAL</a:t>
            </a:r>
            <a:r>
              <a:rPr sz="1100" b="1" spc="-5" dirty="0">
                <a:solidFill>
                  <a:srgbClr val="231F20"/>
                </a:solidFill>
                <a:latin typeface="Droid Sans"/>
                <a:cs typeface="Droid Sans"/>
              </a:rPr>
              <a:t> CHANGE</a:t>
            </a:r>
            <a:endParaRPr sz="1100" dirty="0">
              <a:latin typeface="Droid Sans"/>
              <a:cs typeface="Droid Sans"/>
            </a:endParaRPr>
          </a:p>
          <a:p>
            <a:pPr marL="12700" marR="216535" indent="793750">
              <a:lnSpc>
                <a:spcPts val="1300"/>
              </a:lnSpc>
              <a:tabLst>
                <a:tab pos="806450" algn="l"/>
              </a:tabLst>
            </a:pPr>
            <a:r>
              <a:rPr sz="1100" spc="-5" dirty="0">
                <a:solidFill>
                  <a:srgbClr val="231F20"/>
                </a:solidFill>
                <a:latin typeface="Droid Sans"/>
                <a:cs typeface="Droid Sans"/>
              </a:rPr>
              <a:t>Our feelings occur </a:t>
            </a:r>
            <a:r>
              <a:rPr sz="1100" dirty="0">
                <a:solidFill>
                  <a:srgbClr val="231F20"/>
                </a:solidFill>
                <a:latin typeface="Droid Sans"/>
                <a:cs typeface="Droid Sans"/>
              </a:rPr>
              <a:t>in </a:t>
            </a:r>
            <a:r>
              <a:rPr sz="1100" spc="-5" dirty="0">
                <a:solidFill>
                  <a:srgbClr val="231F20"/>
                </a:solidFill>
                <a:latin typeface="Droid Sans"/>
                <a:cs typeface="Droid Sans"/>
              </a:rPr>
              <a:t>our </a:t>
            </a:r>
            <a:r>
              <a:rPr sz="1100" dirty="0">
                <a:solidFill>
                  <a:srgbClr val="231F20"/>
                </a:solidFill>
                <a:latin typeface="Droid Sans"/>
                <a:cs typeface="Droid Sans"/>
              </a:rPr>
              <a:t>body, </a:t>
            </a:r>
            <a:r>
              <a:rPr sz="1100" spc="-5" dirty="0">
                <a:solidFill>
                  <a:srgbClr val="231F20"/>
                </a:solidFill>
                <a:latin typeface="Droid Sans"/>
                <a:cs typeface="Droid Sans"/>
              </a:rPr>
              <a:t>so </a:t>
            </a:r>
            <a:r>
              <a:rPr sz="1100" dirty="0">
                <a:solidFill>
                  <a:srgbClr val="231F20"/>
                </a:solidFill>
                <a:latin typeface="Droid Sans"/>
                <a:cs typeface="Droid Sans"/>
              </a:rPr>
              <a:t>making physical changes can help us change </a:t>
            </a:r>
            <a:r>
              <a:rPr sz="1100" spc="-5" dirty="0">
                <a:solidFill>
                  <a:srgbClr val="231F20"/>
                </a:solidFill>
                <a:latin typeface="Droid Sans"/>
                <a:cs typeface="Droid Sans"/>
              </a:rPr>
              <a:t>our</a:t>
            </a:r>
            <a:br>
              <a:rPr lang="en-GB" sz="1100" spc="-5" dirty="0">
                <a:solidFill>
                  <a:srgbClr val="231F20"/>
                </a:solidFill>
                <a:latin typeface="Droid Sans"/>
                <a:cs typeface="Droid Sans"/>
              </a:rPr>
            </a:br>
            <a:r>
              <a:rPr lang="en-GB" sz="1100" spc="-5" dirty="0">
                <a:solidFill>
                  <a:srgbClr val="231F20"/>
                </a:solidFill>
                <a:latin typeface="Droid Sans"/>
                <a:cs typeface="Droid Sans"/>
              </a:rPr>
              <a:t>	</a:t>
            </a:r>
            <a:r>
              <a:rPr sz="1100" spc="-5" dirty="0">
                <a:solidFill>
                  <a:srgbClr val="231F20"/>
                </a:solidFill>
                <a:latin typeface="Droid Sans"/>
                <a:cs typeface="Droid Sans"/>
              </a:rPr>
              <a:t>feelings</a:t>
            </a:r>
            <a:r>
              <a:rPr lang="en-US" sz="1100" spc="-5" dirty="0">
                <a:solidFill>
                  <a:srgbClr val="231F20"/>
                </a:solidFill>
                <a:latin typeface="Droid Sans"/>
                <a:cs typeface="Droid Sans"/>
              </a:rPr>
              <a:t> </a:t>
            </a:r>
            <a:r>
              <a:rPr sz="1100" dirty="0">
                <a:solidFill>
                  <a:srgbClr val="231F20"/>
                </a:solidFill>
                <a:latin typeface="Droid Sans"/>
                <a:cs typeface="Droid Sans"/>
              </a:rPr>
              <a:t>and</a:t>
            </a:r>
            <a:r>
              <a:rPr lang="en-GB" sz="1100" dirty="0">
                <a:solidFill>
                  <a:srgbClr val="231F20"/>
                </a:solidFill>
                <a:latin typeface="Droid Sans"/>
                <a:cs typeface="Droid Sans"/>
              </a:rPr>
              <a:t> </a:t>
            </a:r>
            <a:r>
              <a:rPr sz="1100" spc="-5" dirty="0">
                <a:solidFill>
                  <a:srgbClr val="231F20"/>
                </a:solidFill>
                <a:latin typeface="Droid Sans"/>
                <a:cs typeface="Droid Sans"/>
              </a:rPr>
              <a:t>our</a:t>
            </a:r>
            <a:r>
              <a:rPr sz="1100" spc="-10" dirty="0">
                <a:solidFill>
                  <a:srgbClr val="231F20"/>
                </a:solidFill>
                <a:latin typeface="Droid Sans"/>
                <a:cs typeface="Droid Sans"/>
              </a:rPr>
              <a:t> </a:t>
            </a:r>
            <a:r>
              <a:rPr sz="1100" spc="-5" dirty="0">
                <a:solidFill>
                  <a:srgbClr val="231F20"/>
                </a:solidFill>
                <a:latin typeface="Droid Sans"/>
                <a:cs typeface="Droid Sans"/>
              </a:rPr>
              <a:t>state.</a:t>
            </a:r>
            <a:endParaRPr sz="1100" dirty="0">
              <a:latin typeface="Droid Sans"/>
              <a:cs typeface="Droid Sans"/>
            </a:endParaRPr>
          </a:p>
          <a:p>
            <a:pPr marL="12700" indent="793750">
              <a:lnSpc>
                <a:spcPct val="100000"/>
              </a:lnSpc>
              <a:spcBef>
                <a:spcPts val="500"/>
              </a:spcBef>
              <a:buClr>
                <a:srgbClr val="EE2A59"/>
              </a:buClr>
              <a:buChar char="•"/>
              <a:tabLst>
                <a:tab pos="241300" algn="l"/>
                <a:tab pos="981075" algn="l"/>
              </a:tabLst>
            </a:pPr>
            <a:r>
              <a:rPr sz="1100" spc="-20" dirty="0">
                <a:solidFill>
                  <a:srgbClr val="231F20"/>
                </a:solidFill>
                <a:latin typeface="Droid Sans"/>
                <a:cs typeface="Droid Sans"/>
              </a:rPr>
              <a:t>Take </a:t>
            </a:r>
            <a:r>
              <a:rPr sz="1100" dirty="0">
                <a:solidFill>
                  <a:srgbClr val="231F20"/>
                </a:solidFill>
                <a:latin typeface="Droid Sans"/>
                <a:cs typeface="Droid Sans"/>
              </a:rPr>
              <a:t>a break / </a:t>
            </a:r>
            <a:r>
              <a:rPr sz="1100" spc="-5" dirty="0">
                <a:solidFill>
                  <a:srgbClr val="231F20"/>
                </a:solidFill>
                <a:latin typeface="Droid Sans"/>
                <a:cs typeface="Droid Sans"/>
              </a:rPr>
              <a:t>slow </a:t>
            </a:r>
            <a:r>
              <a:rPr sz="1100" dirty="0">
                <a:solidFill>
                  <a:srgbClr val="231F20"/>
                </a:solidFill>
                <a:latin typeface="Droid Sans"/>
                <a:cs typeface="Droid Sans"/>
              </a:rPr>
              <a:t>down / count to ten / take a </a:t>
            </a:r>
            <a:r>
              <a:rPr sz="1100" spc="-5" dirty="0">
                <a:solidFill>
                  <a:srgbClr val="231F20"/>
                </a:solidFill>
                <a:latin typeface="Droid Sans"/>
                <a:cs typeface="Droid Sans"/>
              </a:rPr>
              <a:t>few </a:t>
            </a:r>
            <a:r>
              <a:rPr sz="1100" dirty="0">
                <a:solidFill>
                  <a:srgbClr val="231F20"/>
                </a:solidFill>
                <a:latin typeface="Droid Sans"/>
                <a:cs typeface="Droid Sans"/>
              </a:rPr>
              <a:t>deep breaths.</a:t>
            </a:r>
            <a:endParaRPr sz="1100" dirty="0">
              <a:latin typeface="Droid Sans"/>
              <a:cs typeface="Droid Sans"/>
            </a:endParaRPr>
          </a:p>
          <a:p>
            <a:pPr marL="1250950" marR="215265" indent="-174625">
              <a:lnSpc>
                <a:spcPts val="1300"/>
              </a:lnSpc>
              <a:spcBef>
                <a:spcPts val="500"/>
              </a:spcBef>
              <a:buClr>
                <a:srgbClr val="EE2A59"/>
              </a:buClr>
              <a:buChar char="•"/>
              <a:tabLst>
                <a:tab pos="241300" algn="l"/>
                <a:tab pos="981075" algn="l"/>
              </a:tabLst>
            </a:pPr>
            <a:r>
              <a:rPr sz="1100" spc="-5" dirty="0">
                <a:solidFill>
                  <a:srgbClr val="231F20"/>
                </a:solidFill>
                <a:latin typeface="Droid Sans"/>
                <a:cs typeface="Droid Sans"/>
              </a:rPr>
              <a:t>Change </a:t>
            </a:r>
            <a:r>
              <a:rPr sz="1100" dirty="0">
                <a:solidFill>
                  <a:srgbClr val="231F20"/>
                </a:solidFill>
                <a:latin typeface="Droid Sans"/>
                <a:cs typeface="Droid Sans"/>
              </a:rPr>
              <a:t>your physical </a:t>
            </a:r>
            <a:r>
              <a:rPr sz="1100" spc="-5" dirty="0">
                <a:solidFill>
                  <a:srgbClr val="231F20"/>
                </a:solidFill>
                <a:latin typeface="Droid Sans"/>
                <a:cs typeface="Droid Sans"/>
              </a:rPr>
              <a:t>state </a:t>
            </a:r>
            <a:r>
              <a:rPr sz="1100" dirty="0">
                <a:solidFill>
                  <a:srgbClr val="231F20"/>
                </a:solidFill>
                <a:latin typeface="Droid Sans"/>
                <a:cs typeface="Droid Sans"/>
              </a:rPr>
              <a:t>/ be active (exercise is a </a:t>
            </a:r>
            <a:r>
              <a:rPr sz="1100" spc="-5" dirty="0">
                <a:solidFill>
                  <a:srgbClr val="231F20"/>
                </a:solidFill>
                <a:latin typeface="Droid Sans"/>
                <a:cs typeface="Droid Sans"/>
              </a:rPr>
              <a:t>great way </a:t>
            </a:r>
            <a:r>
              <a:rPr sz="1100" dirty="0">
                <a:solidFill>
                  <a:srgbClr val="231F20"/>
                </a:solidFill>
                <a:latin typeface="Droid Sans"/>
                <a:cs typeface="Droid Sans"/>
              </a:rPr>
              <a:t>to change your </a:t>
            </a:r>
            <a:r>
              <a:rPr sz="1100" spc="-5" dirty="0">
                <a:solidFill>
                  <a:srgbClr val="231F20"/>
                </a:solidFill>
                <a:latin typeface="Droid Sans"/>
                <a:cs typeface="Droid Sans"/>
              </a:rPr>
              <a:t>state </a:t>
            </a:r>
            <a:r>
              <a:rPr sz="1100" dirty="0">
                <a:solidFill>
                  <a:srgbClr val="231F20"/>
                </a:solidFill>
                <a:latin typeface="Droid Sans"/>
                <a:cs typeface="Droid Sans"/>
              </a:rPr>
              <a:t>– but</a:t>
            </a:r>
            <a:r>
              <a:rPr lang="en-US" sz="1100" dirty="0">
                <a:solidFill>
                  <a:srgbClr val="231F20"/>
                </a:solidFill>
                <a:latin typeface="Droid Sans"/>
                <a:cs typeface="Droid Sans"/>
              </a:rPr>
              <a:t> </a:t>
            </a:r>
            <a:r>
              <a:rPr sz="1100" spc="-5" dirty="0">
                <a:solidFill>
                  <a:srgbClr val="231F20"/>
                </a:solidFill>
                <a:latin typeface="Droid Sans"/>
                <a:cs typeface="Droid Sans"/>
              </a:rPr>
              <a:t>even </a:t>
            </a:r>
            <a:r>
              <a:rPr sz="1100" dirty="0">
                <a:solidFill>
                  <a:srgbClr val="231F20"/>
                </a:solidFill>
                <a:latin typeface="Droid Sans"/>
                <a:cs typeface="Droid Sans"/>
              </a:rPr>
              <a:t>just moving around can</a:t>
            </a:r>
            <a:r>
              <a:rPr sz="1100" spc="-5" dirty="0">
                <a:solidFill>
                  <a:srgbClr val="231F20"/>
                </a:solidFill>
                <a:latin typeface="Droid Sans"/>
                <a:cs typeface="Droid Sans"/>
              </a:rPr>
              <a:t> </a:t>
            </a:r>
            <a:r>
              <a:rPr sz="1100" dirty="0">
                <a:solidFill>
                  <a:srgbClr val="231F20"/>
                </a:solidFill>
                <a:latin typeface="Droid Sans"/>
                <a:cs typeface="Droid Sans"/>
              </a:rPr>
              <a:t>help).</a:t>
            </a:r>
            <a:endParaRPr sz="1100" dirty="0">
              <a:latin typeface="Droid Sans"/>
              <a:cs typeface="Droid Sans"/>
            </a:endParaRPr>
          </a:p>
          <a:p>
            <a:pPr marL="1250950" marR="272415" indent="-174625">
              <a:lnSpc>
                <a:spcPts val="1300"/>
              </a:lnSpc>
              <a:spcBef>
                <a:spcPts val="500"/>
              </a:spcBef>
              <a:buClr>
                <a:srgbClr val="EE2A59"/>
              </a:buClr>
              <a:buChar char="•"/>
              <a:tabLst>
                <a:tab pos="241300" algn="l"/>
                <a:tab pos="981075" algn="l"/>
              </a:tabLst>
            </a:pPr>
            <a:r>
              <a:rPr sz="1100" spc="-5" dirty="0">
                <a:solidFill>
                  <a:srgbClr val="231F20"/>
                </a:solidFill>
                <a:latin typeface="Droid Sans"/>
                <a:cs typeface="Droid Sans"/>
              </a:rPr>
              <a:t>Build </a:t>
            </a:r>
            <a:r>
              <a:rPr sz="1100" dirty="0">
                <a:solidFill>
                  <a:srgbClr val="231F20"/>
                </a:solidFill>
                <a:latin typeface="Droid Sans"/>
                <a:cs typeface="Droid Sans"/>
              </a:rPr>
              <a:t>your physical resilience – </a:t>
            </a:r>
            <a:r>
              <a:rPr sz="1100" spc="-5" dirty="0">
                <a:solidFill>
                  <a:srgbClr val="231F20"/>
                </a:solidFill>
                <a:latin typeface="Droid Sans"/>
                <a:cs typeface="Droid Sans"/>
              </a:rPr>
              <a:t>especially </a:t>
            </a:r>
            <a:r>
              <a:rPr sz="1100" dirty="0">
                <a:solidFill>
                  <a:srgbClr val="231F20"/>
                </a:solidFill>
                <a:latin typeface="Droid Sans"/>
                <a:cs typeface="Droid Sans"/>
              </a:rPr>
              <a:t>during demanding times </a:t>
            </a:r>
            <a:r>
              <a:rPr sz="1100" spc="-5" dirty="0">
                <a:solidFill>
                  <a:srgbClr val="231F20"/>
                </a:solidFill>
                <a:latin typeface="Droid Sans"/>
                <a:cs typeface="Droid Sans"/>
              </a:rPr>
              <a:t>such </a:t>
            </a:r>
            <a:r>
              <a:rPr sz="1100" dirty="0">
                <a:solidFill>
                  <a:srgbClr val="231F20"/>
                </a:solidFill>
                <a:latin typeface="Droid Sans"/>
                <a:cs typeface="Droid Sans"/>
              </a:rPr>
              <a:t>as revision and</a:t>
            </a:r>
            <a:r>
              <a:rPr lang="en-US" sz="1100" dirty="0">
                <a:solidFill>
                  <a:srgbClr val="231F20"/>
                </a:solidFill>
                <a:latin typeface="Droid Sans"/>
                <a:cs typeface="Droid Sans"/>
              </a:rPr>
              <a:t> </a:t>
            </a:r>
            <a:r>
              <a:rPr sz="1100" spc="-5" dirty="0">
                <a:solidFill>
                  <a:srgbClr val="231F20"/>
                </a:solidFill>
                <a:latin typeface="Droid Sans"/>
                <a:cs typeface="Droid Sans"/>
              </a:rPr>
              <a:t>exam </a:t>
            </a:r>
            <a:r>
              <a:rPr sz="1100" dirty="0">
                <a:solidFill>
                  <a:srgbClr val="231F20"/>
                </a:solidFill>
                <a:latin typeface="Droid Sans"/>
                <a:cs typeface="Droid Sans"/>
              </a:rPr>
              <a:t>periods. </a:t>
            </a:r>
            <a:r>
              <a:rPr sz="1100" spc="-15" dirty="0">
                <a:solidFill>
                  <a:srgbClr val="231F20"/>
                </a:solidFill>
                <a:latin typeface="Droid Sans"/>
                <a:cs typeface="Droid Sans"/>
              </a:rPr>
              <a:t>We </a:t>
            </a:r>
            <a:r>
              <a:rPr sz="1100" dirty="0">
                <a:solidFill>
                  <a:srgbClr val="231F20"/>
                </a:solidFill>
                <a:latin typeface="Droid Sans"/>
                <a:cs typeface="Droid Sans"/>
              </a:rPr>
              <a:t>are much more likely to be </a:t>
            </a:r>
            <a:r>
              <a:rPr sz="1100" spc="-5" dirty="0">
                <a:solidFill>
                  <a:srgbClr val="231F20"/>
                </a:solidFill>
                <a:latin typeface="Droid Sans"/>
                <a:cs typeface="Droid Sans"/>
              </a:rPr>
              <a:t>triggered when we </a:t>
            </a:r>
            <a:r>
              <a:rPr sz="1100" dirty="0">
                <a:solidFill>
                  <a:srgbClr val="231F20"/>
                </a:solidFill>
                <a:latin typeface="Droid Sans"/>
                <a:cs typeface="Droid Sans"/>
              </a:rPr>
              <a:t>are tired, not </a:t>
            </a:r>
            <a:r>
              <a:rPr sz="1100" spc="-5" dirty="0">
                <a:solidFill>
                  <a:srgbClr val="231F20"/>
                </a:solidFill>
                <a:latin typeface="Droid Sans"/>
                <a:cs typeface="Droid Sans"/>
              </a:rPr>
              <a:t>eating</a:t>
            </a:r>
            <a:r>
              <a:rPr lang="en-US" sz="1100" spc="-5" dirty="0">
                <a:solidFill>
                  <a:srgbClr val="231F20"/>
                </a:solidFill>
                <a:latin typeface="Droid Sans"/>
                <a:cs typeface="Droid Sans"/>
              </a:rPr>
              <a:t> </a:t>
            </a:r>
            <a:r>
              <a:rPr sz="1100" dirty="0">
                <a:solidFill>
                  <a:srgbClr val="231F20"/>
                </a:solidFill>
                <a:latin typeface="Droid Sans"/>
                <a:cs typeface="Droid Sans"/>
              </a:rPr>
              <a:t>healthily </a:t>
            </a:r>
            <a:r>
              <a:rPr sz="1100" spc="-5" dirty="0">
                <a:solidFill>
                  <a:srgbClr val="231F20"/>
                </a:solidFill>
                <a:latin typeface="Droid Sans"/>
                <a:cs typeface="Droid Sans"/>
              </a:rPr>
              <a:t>or </a:t>
            </a:r>
            <a:r>
              <a:rPr sz="1100" dirty="0">
                <a:solidFill>
                  <a:srgbClr val="231F20"/>
                </a:solidFill>
                <a:latin typeface="Droid Sans"/>
                <a:cs typeface="Droid Sans"/>
              </a:rPr>
              <a:t>lacking in</a:t>
            </a:r>
            <a:r>
              <a:rPr sz="1100" spc="-5" dirty="0">
                <a:solidFill>
                  <a:srgbClr val="231F20"/>
                </a:solidFill>
                <a:latin typeface="Droid Sans"/>
                <a:cs typeface="Droid Sans"/>
              </a:rPr>
              <a:t> exercise.</a:t>
            </a:r>
            <a:endParaRPr lang="en-GB" sz="1100" spc="-5" dirty="0">
              <a:solidFill>
                <a:srgbClr val="231F20"/>
              </a:solidFill>
              <a:latin typeface="Droid Sans"/>
              <a:cs typeface="Droid Sans"/>
            </a:endParaRPr>
          </a:p>
          <a:p>
            <a:pPr marL="1250950" marR="272415" indent="-174625">
              <a:lnSpc>
                <a:spcPts val="1300"/>
              </a:lnSpc>
              <a:spcBef>
                <a:spcPts val="500"/>
              </a:spcBef>
              <a:buClr>
                <a:srgbClr val="EE2A59"/>
              </a:buClr>
              <a:buChar char="•"/>
              <a:tabLst>
                <a:tab pos="241300" algn="l"/>
                <a:tab pos="981075" algn="l"/>
              </a:tabLst>
            </a:pPr>
            <a:endParaRPr sz="1100" dirty="0">
              <a:latin typeface="Droid Sans"/>
              <a:cs typeface="Droid Sans"/>
            </a:endParaRPr>
          </a:p>
          <a:p>
            <a:pPr marL="12700">
              <a:lnSpc>
                <a:spcPct val="100000"/>
              </a:lnSpc>
              <a:spcBef>
                <a:spcPts val="500"/>
              </a:spcBef>
            </a:pPr>
            <a:r>
              <a:rPr sz="1100" b="1" dirty="0">
                <a:solidFill>
                  <a:srgbClr val="231F20"/>
                </a:solidFill>
                <a:latin typeface="Droid Sans"/>
                <a:cs typeface="Droid Sans"/>
              </a:rPr>
              <a:t>FOCUS ON SOMETHING</a:t>
            </a:r>
            <a:r>
              <a:rPr sz="1100" b="1" spc="-5" dirty="0">
                <a:solidFill>
                  <a:srgbClr val="231F20"/>
                </a:solidFill>
                <a:latin typeface="Droid Sans"/>
                <a:cs typeface="Droid Sans"/>
              </a:rPr>
              <a:t> POSITIVE</a:t>
            </a:r>
            <a:endParaRPr sz="1100" dirty="0">
              <a:latin typeface="Droid Sans"/>
              <a:cs typeface="Droid Sans"/>
            </a:endParaRPr>
          </a:p>
          <a:p>
            <a:pPr marL="12700" marR="168910">
              <a:lnSpc>
                <a:spcPts val="1300"/>
              </a:lnSpc>
            </a:pPr>
            <a:r>
              <a:rPr sz="1100" spc="-5" dirty="0">
                <a:solidFill>
                  <a:srgbClr val="231F20"/>
                </a:solidFill>
                <a:latin typeface="Droid Sans"/>
                <a:cs typeface="Droid Sans"/>
              </a:rPr>
              <a:t>Often spending </a:t>
            </a:r>
            <a:r>
              <a:rPr sz="1100" dirty="0">
                <a:solidFill>
                  <a:srgbClr val="231F20"/>
                </a:solidFill>
                <a:latin typeface="Droid Sans"/>
                <a:cs typeface="Droid Sans"/>
              </a:rPr>
              <a:t>time getting clear </a:t>
            </a:r>
            <a:r>
              <a:rPr sz="1100" spc="-5" dirty="0">
                <a:solidFill>
                  <a:srgbClr val="231F20"/>
                </a:solidFill>
                <a:latin typeface="Droid Sans"/>
                <a:cs typeface="Droid Sans"/>
              </a:rPr>
              <a:t>on what we want (rather </a:t>
            </a:r>
            <a:r>
              <a:rPr sz="1100" dirty="0">
                <a:solidFill>
                  <a:srgbClr val="231F20"/>
                </a:solidFill>
                <a:latin typeface="Droid Sans"/>
                <a:cs typeface="Droid Sans"/>
              </a:rPr>
              <a:t>than </a:t>
            </a:r>
            <a:r>
              <a:rPr sz="1100" spc="-5" dirty="0">
                <a:solidFill>
                  <a:srgbClr val="231F20"/>
                </a:solidFill>
                <a:latin typeface="Droid Sans"/>
                <a:cs typeface="Droid Sans"/>
              </a:rPr>
              <a:t>on our fears) </a:t>
            </a:r>
            <a:r>
              <a:rPr sz="1100" dirty="0">
                <a:solidFill>
                  <a:srgbClr val="231F20"/>
                </a:solidFill>
                <a:latin typeface="Droid Sans"/>
                <a:cs typeface="Droid Sans"/>
              </a:rPr>
              <a:t>helps us to re-</a:t>
            </a:r>
            <a:r>
              <a:rPr lang="en-US" sz="1100" dirty="0">
                <a:solidFill>
                  <a:srgbClr val="231F20"/>
                </a:solidFill>
                <a:latin typeface="Droid Sans"/>
                <a:cs typeface="Droid Sans"/>
              </a:rPr>
              <a:t> </a:t>
            </a:r>
            <a:r>
              <a:rPr sz="1100" dirty="0">
                <a:solidFill>
                  <a:srgbClr val="231F20"/>
                </a:solidFill>
                <a:latin typeface="Droid Sans"/>
                <a:cs typeface="Droid Sans"/>
              </a:rPr>
              <a:t>discover a more balanced</a:t>
            </a:r>
            <a:r>
              <a:rPr sz="1100" spc="-5" dirty="0">
                <a:solidFill>
                  <a:srgbClr val="231F20"/>
                </a:solidFill>
                <a:latin typeface="Droid Sans"/>
                <a:cs typeface="Droid Sans"/>
              </a:rPr>
              <a:t> </a:t>
            </a:r>
            <a:r>
              <a:rPr sz="1100" dirty="0">
                <a:solidFill>
                  <a:srgbClr val="231F20"/>
                </a:solidFill>
                <a:latin typeface="Droid Sans"/>
                <a:cs typeface="Droid Sans"/>
              </a:rPr>
              <a:t>perspective.</a:t>
            </a:r>
            <a:endParaRPr sz="1100" dirty="0">
              <a:latin typeface="Droid Sans"/>
              <a:cs typeface="Droid Sans"/>
            </a:endParaRPr>
          </a:p>
          <a:p>
            <a:pPr marL="266700" marR="10160" indent="-254635">
              <a:lnSpc>
                <a:spcPts val="1300"/>
              </a:lnSpc>
              <a:spcBef>
                <a:spcPts val="500"/>
              </a:spcBef>
              <a:buClr>
                <a:srgbClr val="EE2A59"/>
              </a:buClr>
              <a:buChar char="•"/>
              <a:tabLst>
                <a:tab pos="267335" algn="l"/>
              </a:tabLst>
            </a:pPr>
            <a:r>
              <a:rPr sz="1100" dirty="0">
                <a:solidFill>
                  <a:srgbClr val="231F20"/>
                </a:solidFill>
                <a:latin typeface="Droid Sans"/>
                <a:cs typeface="Droid Sans"/>
              </a:rPr>
              <a:t>Remind yourself </a:t>
            </a:r>
            <a:r>
              <a:rPr sz="1100" spc="-5" dirty="0">
                <a:solidFill>
                  <a:srgbClr val="231F20"/>
                </a:solidFill>
                <a:latin typeface="Droid Sans"/>
                <a:cs typeface="Droid Sans"/>
              </a:rPr>
              <a:t>of </a:t>
            </a:r>
            <a:r>
              <a:rPr sz="1100" dirty="0">
                <a:solidFill>
                  <a:srgbClr val="231F20"/>
                </a:solidFill>
                <a:latin typeface="Droid Sans"/>
                <a:cs typeface="Droid Sans"/>
              </a:rPr>
              <a:t>your </a:t>
            </a:r>
            <a:r>
              <a:rPr sz="1100" spc="-5" dirty="0">
                <a:solidFill>
                  <a:srgbClr val="231F20"/>
                </a:solidFill>
                <a:latin typeface="Droid Sans"/>
                <a:cs typeface="Droid Sans"/>
              </a:rPr>
              <a:t>goals </a:t>
            </a:r>
            <a:r>
              <a:rPr sz="1100" dirty="0">
                <a:solidFill>
                  <a:srgbClr val="231F20"/>
                </a:solidFill>
                <a:latin typeface="Droid Sans"/>
                <a:cs typeface="Droid Sans"/>
              </a:rPr>
              <a:t>and </a:t>
            </a:r>
            <a:r>
              <a:rPr sz="1100" spc="-5" dirty="0">
                <a:solidFill>
                  <a:srgbClr val="231F20"/>
                </a:solidFill>
                <a:latin typeface="Droid Sans"/>
                <a:cs typeface="Droid Sans"/>
              </a:rPr>
              <a:t>aspirations </a:t>
            </a:r>
            <a:r>
              <a:rPr sz="1100" dirty="0">
                <a:solidFill>
                  <a:srgbClr val="231F20"/>
                </a:solidFill>
                <a:latin typeface="Droid Sans"/>
                <a:cs typeface="Droid Sans"/>
              </a:rPr>
              <a:t>– </a:t>
            </a:r>
            <a:r>
              <a:rPr sz="1100" spc="-5" dirty="0">
                <a:solidFill>
                  <a:srgbClr val="231F20"/>
                </a:solidFill>
                <a:latin typeface="Droid Sans"/>
                <a:cs typeface="Droid Sans"/>
              </a:rPr>
              <a:t>what </a:t>
            </a:r>
            <a:r>
              <a:rPr sz="1100" dirty="0">
                <a:solidFill>
                  <a:srgbClr val="231F20"/>
                </a:solidFill>
                <a:latin typeface="Droid Sans"/>
                <a:cs typeface="Droid Sans"/>
              </a:rPr>
              <a:t>are the </a:t>
            </a:r>
            <a:r>
              <a:rPr sz="1100" spc="-5" dirty="0">
                <a:solidFill>
                  <a:srgbClr val="231F20"/>
                </a:solidFill>
                <a:latin typeface="Droid Sans"/>
                <a:cs typeface="Droid Sans"/>
              </a:rPr>
              <a:t>small steps </a:t>
            </a:r>
            <a:r>
              <a:rPr sz="1100" dirty="0">
                <a:solidFill>
                  <a:srgbClr val="231F20"/>
                </a:solidFill>
                <a:latin typeface="Droid Sans"/>
                <a:cs typeface="Droid Sans"/>
              </a:rPr>
              <a:t>you can take now</a:t>
            </a:r>
            <a:r>
              <a:rPr lang="en-US" sz="1100" dirty="0">
                <a:solidFill>
                  <a:srgbClr val="231F20"/>
                </a:solidFill>
                <a:latin typeface="Droid Sans"/>
                <a:cs typeface="Droid Sans"/>
              </a:rPr>
              <a:t> </a:t>
            </a:r>
            <a:r>
              <a:rPr sz="1100" dirty="0">
                <a:solidFill>
                  <a:srgbClr val="231F20"/>
                </a:solidFill>
                <a:latin typeface="Droid Sans"/>
                <a:cs typeface="Droid Sans"/>
              </a:rPr>
              <a:t>to help you make progress? </a:t>
            </a:r>
            <a:r>
              <a:rPr sz="1100" spc="-5" dirty="0">
                <a:solidFill>
                  <a:srgbClr val="231F20"/>
                </a:solidFill>
                <a:latin typeface="Droid Sans"/>
                <a:cs typeface="Droid Sans"/>
              </a:rPr>
              <a:t>Write </a:t>
            </a:r>
            <a:r>
              <a:rPr sz="1100" dirty="0">
                <a:solidFill>
                  <a:srgbClr val="231F20"/>
                </a:solidFill>
                <a:latin typeface="Droid Sans"/>
                <a:cs typeface="Droid Sans"/>
              </a:rPr>
              <a:t>down the actions you </a:t>
            </a:r>
            <a:r>
              <a:rPr sz="1100" spc="-5" dirty="0">
                <a:solidFill>
                  <a:srgbClr val="231F20"/>
                </a:solidFill>
                <a:latin typeface="Droid Sans"/>
                <a:cs typeface="Droid Sans"/>
              </a:rPr>
              <a:t>will </a:t>
            </a:r>
            <a:r>
              <a:rPr sz="1100" dirty="0">
                <a:solidFill>
                  <a:srgbClr val="231F20"/>
                </a:solidFill>
                <a:latin typeface="Droid Sans"/>
                <a:cs typeface="Droid Sans"/>
              </a:rPr>
              <a:t>take this </a:t>
            </a:r>
            <a:r>
              <a:rPr sz="1100" spc="-5" dirty="0">
                <a:solidFill>
                  <a:srgbClr val="231F20"/>
                </a:solidFill>
                <a:latin typeface="Droid Sans"/>
                <a:cs typeface="Droid Sans"/>
              </a:rPr>
              <a:t>week </a:t>
            </a:r>
            <a:r>
              <a:rPr sz="1100" dirty="0">
                <a:solidFill>
                  <a:srgbClr val="231F20"/>
                </a:solidFill>
                <a:latin typeface="Droid Sans"/>
                <a:cs typeface="Droid Sans"/>
              </a:rPr>
              <a:t>and next </a:t>
            </a:r>
            <a:r>
              <a:rPr sz="1100" spc="-5" dirty="0">
                <a:solidFill>
                  <a:srgbClr val="231F20"/>
                </a:solidFill>
                <a:latin typeface="Droid Sans"/>
                <a:cs typeface="Droid Sans"/>
              </a:rPr>
              <a:t>week.</a:t>
            </a:r>
            <a:r>
              <a:rPr lang="en-US" sz="1100" spc="-5" dirty="0">
                <a:solidFill>
                  <a:srgbClr val="231F20"/>
                </a:solidFill>
                <a:latin typeface="Droid Sans"/>
                <a:cs typeface="Droid Sans"/>
              </a:rPr>
              <a:t> </a:t>
            </a:r>
            <a:r>
              <a:rPr sz="1100" spc="-5" dirty="0">
                <a:solidFill>
                  <a:srgbClr val="231F20"/>
                </a:solidFill>
                <a:latin typeface="Droid Sans"/>
                <a:cs typeface="Droid Sans"/>
              </a:rPr>
              <a:t>Tick </a:t>
            </a:r>
            <a:r>
              <a:rPr sz="1100" dirty="0">
                <a:solidFill>
                  <a:srgbClr val="231F20"/>
                </a:solidFill>
                <a:latin typeface="Droid Sans"/>
                <a:cs typeface="Droid Sans"/>
              </a:rPr>
              <a:t>them </a:t>
            </a:r>
            <a:r>
              <a:rPr sz="1100" spc="-5" dirty="0">
                <a:solidFill>
                  <a:srgbClr val="231F20"/>
                </a:solidFill>
                <a:latin typeface="Droid Sans"/>
                <a:cs typeface="Droid Sans"/>
              </a:rPr>
              <a:t>off </a:t>
            </a:r>
            <a:r>
              <a:rPr sz="1100" dirty="0">
                <a:solidFill>
                  <a:srgbClr val="231F20"/>
                </a:solidFill>
                <a:latin typeface="Droid Sans"/>
                <a:cs typeface="Droid Sans"/>
              </a:rPr>
              <a:t>and add your next</a:t>
            </a:r>
            <a:r>
              <a:rPr sz="1100" spc="-5" dirty="0">
                <a:solidFill>
                  <a:srgbClr val="231F20"/>
                </a:solidFill>
                <a:latin typeface="Droid Sans"/>
                <a:cs typeface="Droid Sans"/>
              </a:rPr>
              <a:t> steps.</a:t>
            </a:r>
            <a:endParaRPr sz="1100" dirty="0">
              <a:latin typeface="Droid Sans"/>
              <a:cs typeface="Droid Sans"/>
            </a:endParaRPr>
          </a:p>
          <a:p>
            <a:pPr marL="266700" marR="130810" indent="-254635">
              <a:lnSpc>
                <a:spcPts val="1300"/>
              </a:lnSpc>
              <a:spcBef>
                <a:spcPts val="500"/>
              </a:spcBef>
              <a:buClr>
                <a:srgbClr val="EE2A59"/>
              </a:buClr>
              <a:buChar char="•"/>
              <a:tabLst>
                <a:tab pos="267335" algn="l"/>
              </a:tabLst>
            </a:pPr>
            <a:r>
              <a:rPr sz="1100" dirty="0">
                <a:solidFill>
                  <a:srgbClr val="231F20"/>
                </a:solidFill>
                <a:latin typeface="Droid Sans"/>
                <a:cs typeface="Droid Sans"/>
              </a:rPr>
              <a:t>Remind yourself </a:t>
            </a:r>
            <a:r>
              <a:rPr sz="1100" spc="-5" dirty="0">
                <a:solidFill>
                  <a:srgbClr val="231F20"/>
                </a:solidFill>
                <a:latin typeface="Droid Sans"/>
                <a:cs typeface="Droid Sans"/>
              </a:rPr>
              <a:t>of what </a:t>
            </a:r>
            <a:r>
              <a:rPr sz="1100" dirty="0">
                <a:solidFill>
                  <a:srgbClr val="231F20"/>
                </a:solidFill>
                <a:latin typeface="Droid Sans"/>
                <a:cs typeface="Droid Sans"/>
              </a:rPr>
              <a:t>is really important to you – make a plan to </a:t>
            </a:r>
            <a:r>
              <a:rPr sz="1100" spc="-5" dirty="0">
                <a:solidFill>
                  <a:srgbClr val="231F20"/>
                </a:solidFill>
                <a:latin typeface="Droid Sans"/>
                <a:cs typeface="Droid Sans"/>
              </a:rPr>
              <a:t>focus some </a:t>
            </a:r>
            <a:r>
              <a:rPr sz="1100" dirty="0">
                <a:solidFill>
                  <a:srgbClr val="231F20"/>
                </a:solidFill>
                <a:latin typeface="Droid Sans"/>
                <a:cs typeface="Droid Sans"/>
              </a:rPr>
              <a:t>time and</a:t>
            </a:r>
            <a:r>
              <a:rPr lang="en-US" sz="1100" dirty="0">
                <a:solidFill>
                  <a:srgbClr val="231F20"/>
                </a:solidFill>
                <a:latin typeface="Droid Sans"/>
                <a:cs typeface="Droid Sans"/>
              </a:rPr>
              <a:t> </a:t>
            </a:r>
            <a:r>
              <a:rPr sz="1100" spc="-10" dirty="0">
                <a:solidFill>
                  <a:srgbClr val="231F20"/>
                </a:solidFill>
                <a:latin typeface="Droid Sans"/>
                <a:cs typeface="Droid Sans"/>
              </a:rPr>
              <a:t>energy </a:t>
            </a:r>
            <a:r>
              <a:rPr sz="1100" spc="-5" dirty="0">
                <a:solidFill>
                  <a:srgbClr val="231F20"/>
                </a:solidFill>
                <a:latin typeface="Droid Sans"/>
                <a:cs typeface="Droid Sans"/>
              </a:rPr>
              <a:t>on</a:t>
            </a:r>
            <a:r>
              <a:rPr sz="1100" dirty="0">
                <a:solidFill>
                  <a:srgbClr val="231F20"/>
                </a:solidFill>
                <a:latin typeface="Droid Sans"/>
                <a:cs typeface="Droid Sans"/>
              </a:rPr>
              <a:t> this.</a:t>
            </a:r>
            <a:endParaRPr sz="1100" dirty="0">
              <a:latin typeface="Droid Sans"/>
              <a:cs typeface="Droid Sans"/>
            </a:endParaRPr>
          </a:p>
          <a:p>
            <a:pPr marL="12700">
              <a:lnSpc>
                <a:spcPct val="100000"/>
              </a:lnSpc>
              <a:spcBef>
                <a:spcPts val="1200"/>
              </a:spcBef>
            </a:pPr>
            <a:r>
              <a:rPr sz="1100" b="1" dirty="0">
                <a:solidFill>
                  <a:srgbClr val="231F20"/>
                </a:solidFill>
                <a:latin typeface="Droid Sans"/>
                <a:cs typeface="Droid Sans"/>
              </a:rPr>
              <a:t>SPEND TIME WITH</a:t>
            </a:r>
            <a:r>
              <a:rPr sz="1100" b="1" spc="-5" dirty="0">
                <a:solidFill>
                  <a:srgbClr val="231F20"/>
                </a:solidFill>
                <a:latin typeface="Droid Sans"/>
                <a:cs typeface="Droid Sans"/>
              </a:rPr>
              <a:t> PEOPLE</a:t>
            </a:r>
            <a:endParaRPr sz="1100" dirty="0">
              <a:latin typeface="Droid Sans"/>
              <a:cs typeface="Droid Sans"/>
            </a:endParaRPr>
          </a:p>
          <a:p>
            <a:pPr marL="12700" marR="530225">
              <a:lnSpc>
                <a:spcPts val="1300"/>
              </a:lnSpc>
            </a:pPr>
            <a:r>
              <a:rPr sz="1100" spc="-25" dirty="0">
                <a:solidFill>
                  <a:srgbClr val="231F20"/>
                </a:solidFill>
                <a:latin typeface="Droid Sans"/>
                <a:cs typeface="Droid Sans"/>
              </a:rPr>
              <a:t>You </a:t>
            </a:r>
            <a:r>
              <a:rPr sz="1100" dirty="0">
                <a:solidFill>
                  <a:srgbClr val="231F20"/>
                </a:solidFill>
                <a:latin typeface="Droid Sans"/>
                <a:cs typeface="Droid Sans"/>
              </a:rPr>
              <a:t>can </a:t>
            </a:r>
            <a:r>
              <a:rPr sz="1100" spc="-5" dirty="0">
                <a:solidFill>
                  <a:srgbClr val="231F20"/>
                </a:solidFill>
                <a:latin typeface="Droid Sans"/>
                <a:cs typeface="Droid Sans"/>
              </a:rPr>
              <a:t>only </a:t>
            </a:r>
            <a:r>
              <a:rPr sz="1100" dirty="0">
                <a:solidFill>
                  <a:srgbClr val="231F20"/>
                </a:solidFill>
                <a:latin typeface="Droid Sans"/>
                <a:cs typeface="Droid Sans"/>
              </a:rPr>
              <a:t>listen to </a:t>
            </a:r>
            <a:r>
              <a:rPr sz="1100" spc="-5" dirty="0">
                <a:solidFill>
                  <a:srgbClr val="231F20"/>
                </a:solidFill>
                <a:latin typeface="Droid Sans"/>
                <a:cs typeface="Droid Sans"/>
              </a:rPr>
              <a:t>one </a:t>
            </a:r>
            <a:r>
              <a:rPr sz="1100" dirty="0">
                <a:solidFill>
                  <a:srgbClr val="231F20"/>
                </a:solidFill>
                <a:latin typeface="Droid Sans"/>
                <a:cs typeface="Droid Sans"/>
              </a:rPr>
              <a:t>thing at a time – </a:t>
            </a:r>
            <a:r>
              <a:rPr sz="1100" spc="-5" dirty="0">
                <a:solidFill>
                  <a:srgbClr val="231F20"/>
                </a:solidFill>
                <a:latin typeface="Droid Sans"/>
                <a:cs typeface="Droid Sans"/>
              </a:rPr>
              <a:t>either </a:t>
            </a:r>
            <a:r>
              <a:rPr sz="1100" dirty="0">
                <a:solidFill>
                  <a:srgbClr val="231F20"/>
                </a:solidFill>
                <a:latin typeface="Droid Sans"/>
                <a:cs typeface="Droid Sans"/>
              </a:rPr>
              <a:t>your </a:t>
            </a:r>
            <a:r>
              <a:rPr sz="1100" spc="-5" dirty="0">
                <a:solidFill>
                  <a:srgbClr val="231F20"/>
                </a:solidFill>
                <a:latin typeface="Droid Sans"/>
                <a:cs typeface="Droid Sans"/>
              </a:rPr>
              <a:t>own self-talk or </a:t>
            </a:r>
            <a:r>
              <a:rPr sz="1100" dirty="0">
                <a:solidFill>
                  <a:srgbClr val="231F20"/>
                </a:solidFill>
                <a:latin typeface="Droid Sans"/>
                <a:cs typeface="Droid Sans"/>
              </a:rPr>
              <a:t>to </a:t>
            </a:r>
            <a:r>
              <a:rPr sz="1100" spc="-5" dirty="0">
                <a:solidFill>
                  <a:srgbClr val="231F20"/>
                </a:solidFill>
                <a:latin typeface="Droid Sans"/>
                <a:cs typeface="Droid Sans"/>
              </a:rPr>
              <a:t>other </a:t>
            </a:r>
            <a:r>
              <a:rPr sz="1100" dirty="0">
                <a:solidFill>
                  <a:srgbClr val="231F20"/>
                </a:solidFill>
                <a:latin typeface="Droid Sans"/>
                <a:cs typeface="Droid Sans"/>
              </a:rPr>
              <a:t>people.</a:t>
            </a:r>
            <a:r>
              <a:rPr lang="en-US" sz="1100" dirty="0">
                <a:solidFill>
                  <a:srgbClr val="231F20"/>
                </a:solidFill>
                <a:latin typeface="Droid Sans"/>
                <a:cs typeface="Droid Sans"/>
              </a:rPr>
              <a:t> </a:t>
            </a:r>
            <a:r>
              <a:rPr sz="1100" spc="-5" dirty="0">
                <a:solidFill>
                  <a:srgbClr val="231F20"/>
                </a:solidFill>
                <a:latin typeface="Droid Sans"/>
                <a:cs typeface="Droid Sans"/>
              </a:rPr>
              <a:t>Focusing on others </a:t>
            </a:r>
            <a:r>
              <a:rPr sz="1100" dirty="0">
                <a:solidFill>
                  <a:srgbClr val="231F20"/>
                </a:solidFill>
                <a:latin typeface="Droid Sans"/>
                <a:cs typeface="Droid Sans"/>
              </a:rPr>
              <a:t>can also restore</a:t>
            </a:r>
            <a:r>
              <a:rPr sz="1100" spc="-10" dirty="0">
                <a:solidFill>
                  <a:srgbClr val="231F20"/>
                </a:solidFill>
                <a:latin typeface="Droid Sans"/>
                <a:cs typeface="Droid Sans"/>
              </a:rPr>
              <a:t> </a:t>
            </a:r>
            <a:r>
              <a:rPr sz="1100" dirty="0">
                <a:solidFill>
                  <a:srgbClr val="231F20"/>
                </a:solidFill>
                <a:latin typeface="Droid Sans"/>
                <a:cs typeface="Droid Sans"/>
              </a:rPr>
              <a:t>balance.</a:t>
            </a:r>
            <a:endParaRPr sz="1100" dirty="0">
              <a:latin typeface="Droid Sans"/>
              <a:cs typeface="Droid Sans"/>
            </a:endParaRPr>
          </a:p>
          <a:p>
            <a:pPr marL="266700" marR="71755" indent="-254635">
              <a:lnSpc>
                <a:spcPts val="1300"/>
              </a:lnSpc>
              <a:spcBef>
                <a:spcPts val="500"/>
              </a:spcBef>
              <a:buClr>
                <a:srgbClr val="EE2A59"/>
              </a:buClr>
              <a:buChar char="•"/>
              <a:tabLst>
                <a:tab pos="266065" algn="l"/>
                <a:tab pos="267335" algn="l"/>
              </a:tabLst>
            </a:pPr>
            <a:r>
              <a:rPr sz="1100" spc="-5" dirty="0">
                <a:solidFill>
                  <a:srgbClr val="231F20"/>
                </a:solidFill>
                <a:latin typeface="Droid Sans"/>
                <a:cs typeface="Droid Sans"/>
              </a:rPr>
              <a:t>Share </a:t>
            </a:r>
            <a:r>
              <a:rPr sz="1100" dirty="0">
                <a:solidFill>
                  <a:srgbClr val="231F20"/>
                </a:solidFill>
                <a:latin typeface="Droid Sans"/>
                <a:cs typeface="Droid Sans"/>
              </a:rPr>
              <a:t>your thoughts and </a:t>
            </a:r>
            <a:r>
              <a:rPr sz="1100" spc="-5" dirty="0">
                <a:solidFill>
                  <a:srgbClr val="231F20"/>
                </a:solidFill>
                <a:latin typeface="Droid Sans"/>
                <a:cs typeface="Droid Sans"/>
              </a:rPr>
              <a:t>feelings with </a:t>
            </a:r>
            <a:r>
              <a:rPr sz="1100" dirty="0">
                <a:solidFill>
                  <a:srgbClr val="231F20"/>
                </a:solidFill>
                <a:latin typeface="Droid Sans"/>
                <a:cs typeface="Droid Sans"/>
              </a:rPr>
              <a:t>a trusted </a:t>
            </a:r>
            <a:r>
              <a:rPr sz="1100" spc="-5" dirty="0">
                <a:solidFill>
                  <a:srgbClr val="231F20"/>
                </a:solidFill>
                <a:latin typeface="Droid Sans"/>
                <a:cs typeface="Droid Sans"/>
              </a:rPr>
              <a:t>friend, </a:t>
            </a:r>
            <a:r>
              <a:rPr sz="1100" dirty="0">
                <a:solidFill>
                  <a:srgbClr val="231F20"/>
                </a:solidFill>
                <a:latin typeface="Droid Sans"/>
                <a:cs typeface="Droid Sans"/>
              </a:rPr>
              <a:t>teacher </a:t>
            </a:r>
            <a:r>
              <a:rPr sz="1100" spc="-5" dirty="0">
                <a:solidFill>
                  <a:srgbClr val="231F20"/>
                </a:solidFill>
                <a:latin typeface="Droid Sans"/>
                <a:cs typeface="Droid Sans"/>
              </a:rPr>
              <a:t>or family </a:t>
            </a:r>
            <a:r>
              <a:rPr sz="1100" dirty="0">
                <a:solidFill>
                  <a:srgbClr val="231F20"/>
                </a:solidFill>
                <a:latin typeface="Droid Sans"/>
                <a:cs typeface="Droid Sans"/>
              </a:rPr>
              <a:t>member and ask</a:t>
            </a:r>
            <a:r>
              <a:rPr lang="en-US" sz="1100" dirty="0">
                <a:solidFill>
                  <a:srgbClr val="231F20"/>
                </a:solidFill>
                <a:latin typeface="Droid Sans"/>
                <a:cs typeface="Droid Sans"/>
              </a:rPr>
              <a:t> </a:t>
            </a:r>
            <a:r>
              <a:rPr sz="1100" spc="-5" dirty="0">
                <a:solidFill>
                  <a:srgbClr val="231F20"/>
                </a:solidFill>
                <a:latin typeface="Droid Sans"/>
                <a:cs typeface="Droid Sans"/>
              </a:rPr>
              <a:t>for </a:t>
            </a:r>
            <a:r>
              <a:rPr sz="1100" dirty="0">
                <a:solidFill>
                  <a:srgbClr val="231F20"/>
                </a:solidFill>
                <a:latin typeface="Droid Sans"/>
                <a:cs typeface="Droid Sans"/>
              </a:rPr>
              <a:t>their advice. </a:t>
            </a:r>
            <a:r>
              <a:rPr sz="1100" spc="-5" dirty="0">
                <a:solidFill>
                  <a:srgbClr val="231F20"/>
                </a:solidFill>
                <a:latin typeface="Droid Sans"/>
                <a:cs typeface="Droid Sans"/>
              </a:rPr>
              <a:t>Listen </a:t>
            </a:r>
            <a:r>
              <a:rPr sz="1100" dirty="0">
                <a:solidFill>
                  <a:srgbClr val="231F20"/>
                </a:solidFill>
                <a:latin typeface="Droid Sans"/>
                <a:cs typeface="Droid Sans"/>
              </a:rPr>
              <a:t>carefully to their reflections and</a:t>
            </a:r>
            <a:r>
              <a:rPr sz="1100" spc="-15" dirty="0">
                <a:solidFill>
                  <a:srgbClr val="231F20"/>
                </a:solidFill>
                <a:latin typeface="Droid Sans"/>
                <a:cs typeface="Droid Sans"/>
              </a:rPr>
              <a:t> </a:t>
            </a:r>
            <a:r>
              <a:rPr sz="1100" spc="-5" dirty="0">
                <a:solidFill>
                  <a:srgbClr val="231F20"/>
                </a:solidFill>
                <a:latin typeface="Droid Sans"/>
                <a:cs typeface="Droid Sans"/>
              </a:rPr>
              <a:t>suggestions.</a:t>
            </a:r>
            <a:endParaRPr sz="1100" dirty="0">
              <a:latin typeface="Droid Sans"/>
              <a:cs typeface="Droid Sans"/>
            </a:endParaRPr>
          </a:p>
          <a:p>
            <a:pPr marL="266700" indent="-254635">
              <a:lnSpc>
                <a:spcPct val="100000"/>
              </a:lnSpc>
              <a:spcBef>
                <a:spcPts val="500"/>
              </a:spcBef>
              <a:buClr>
                <a:srgbClr val="EE2A59"/>
              </a:buClr>
              <a:buChar char="•"/>
              <a:tabLst>
                <a:tab pos="266065" algn="l"/>
                <a:tab pos="267335" algn="l"/>
              </a:tabLst>
            </a:pPr>
            <a:r>
              <a:rPr sz="1100" spc="-5" dirty="0">
                <a:solidFill>
                  <a:srgbClr val="231F20"/>
                </a:solidFill>
                <a:latin typeface="Droid Sans"/>
                <a:cs typeface="Droid Sans"/>
              </a:rPr>
              <a:t>Spend </a:t>
            </a:r>
            <a:r>
              <a:rPr sz="1100" dirty="0">
                <a:solidFill>
                  <a:srgbClr val="231F20"/>
                </a:solidFill>
                <a:latin typeface="Droid Sans"/>
                <a:cs typeface="Droid Sans"/>
              </a:rPr>
              <a:t>time </a:t>
            </a:r>
            <a:r>
              <a:rPr sz="1100" spc="-5" dirty="0">
                <a:solidFill>
                  <a:srgbClr val="231F20"/>
                </a:solidFill>
                <a:latin typeface="Droid Sans"/>
                <a:cs typeface="Droid Sans"/>
              </a:rPr>
              <a:t>with </a:t>
            </a:r>
            <a:r>
              <a:rPr sz="1100" dirty="0">
                <a:solidFill>
                  <a:srgbClr val="231F20"/>
                </a:solidFill>
                <a:latin typeface="Droid Sans"/>
                <a:cs typeface="Droid Sans"/>
              </a:rPr>
              <a:t>your </a:t>
            </a:r>
            <a:r>
              <a:rPr sz="1100" spc="-5" dirty="0">
                <a:solidFill>
                  <a:srgbClr val="231F20"/>
                </a:solidFill>
                <a:latin typeface="Droid Sans"/>
                <a:cs typeface="Droid Sans"/>
              </a:rPr>
              <a:t>friends or</a:t>
            </a:r>
            <a:r>
              <a:rPr sz="1100" spc="5" dirty="0">
                <a:solidFill>
                  <a:srgbClr val="231F20"/>
                </a:solidFill>
                <a:latin typeface="Droid Sans"/>
                <a:cs typeface="Droid Sans"/>
              </a:rPr>
              <a:t> </a:t>
            </a:r>
            <a:r>
              <a:rPr sz="1100" spc="-5" dirty="0">
                <a:solidFill>
                  <a:srgbClr val="231F20"/>
                </a:solidFill>
                <a:latin typeface="Droid Sans"/>
                <a:cs typeface="Droid Sans"/>
              </a:rPr>
              <a:t>family.</a:t>
            </a:r>
            <a:endParaRPr sz="1100" dirty="0">
              <a:latin typeface="Droid Sans"/>
              <a:cs typeface="Droid Sans"/>
            </a:endParaRPr>
          </a:p>
          <a:p>
            <a:pPr marL="266700" marR="60325" indent="-254635">
              <a:lnSpc>
                <a:spcPts val="1300"/>
              </a:lnSpc>
              <a:spcBef>
                <a:spcPts val="500"/>
              </a:spcBef>
              <a:buClr>
                <a:srgbClr val="EE2A59"/>
              </a:buClr>
              <a:buChar char="•"/>
              <a:tabLst>
                <a:tab pos="266065" algn="l"/>
                <a:tab pos="267335" algn="l"/>
              </a:tabLst>
            </a:pPr>
            <a:r>
              <a:rPr sz="1100" spc="-10" dirty="0">
                <a:solidFill>
                  <a:srgbClr val="231F20"/>
                </a:solidFill>
                <a:latin typeface="Droid Sans"/>
                <a:cs typeface="Droid Sans"/>
              </a:rPr>
              <a:t>Volunteer </a:t>
            </a:r>
            <a:r>
              <a:rPr sz="1100" dirty="0">
                <a:solidFill>
                  <a:srgbClr val="231F20"/>
                </a:solidFill>
                <a:latin typeface="Droid Sans"/>
                <a:cs typeface="Droid Sans"/>
              </a:rPr>
              <a:t>– helping </a:t>
            </a:r>
            <a:r>
              <a:rPr sz="1100" spc="-5" dirty="0">
                <a:solidFill>
                  <a:srgbClr val="231F20"/>
                </a:solidFill>
                <a:latin typeface="Droid Sans"/>
                <a:cs typeface="Droid Sans"/>
              </a:rPr>
              <a:t>others, </a:t>
            </a:r>
            <a:r>
              <a:rPr sz="1100" dirty="0">
                <a:solidFill>
                  <a:srgbClr val="231F20"/>
                </a:solidFill>
                <a:latin typeface="Droid Sans"/>
                <a:cs typeface="Droid Sans"/>
              </a:rPr>
              <a:t>in a </a:t>
            </a:r>
            <a:r>
              <a:rPr sz="1100" spc="-5" dirty="0">
                <a:solidFill>
                  <a:srgbClr val="231F20"/>
                </a:solidFill>
                <a:latin typeface="Droid Sans"/>
                <a:cs typeface="Droid Sans"/>
              </a:rPr>
              <a:t>small way </a:t>
            </a:r>
            <a:r>
              <a:rPr sz="1100" dirty="0">
                <a:solidFill>
                  <a:srgbClr val="231F20"/>
                </a:solidFill>
                <a:latin typeface="Droid Sans"/>
                <a:cs typeface="Droid Sans"/>
              </a:rPr>
              <a:t>at home, </a:t>
            </a:r>
            <a:r>
              <a:rPr sz="1100" spc="-5" dirty="0">
                <a:solidFill>
                  <a:srgbClr val="231F20"/>
                </a:solidFill>
                <a:latin typeface="Droid Sans"/>
                <a:cs typeface="Droid Sans"/>
              </a:rPr>
              <a:t>or </a:t>
            </a:r>
            <a:r>
              <a:rPr sz="1100" dirty="0">
                <a:solidFill>
                  <a:srgbClr val="231F20"/>
                </a:solidFill>
                <a:latin typeface="Droid Sans"/>
                <a:cs typeface="Droid Sans"/>
              </a:rPr>
              <a:t>through a regular commitment to a local project, can </a:t>
            </a:r>
            <a:r>
              <a:rPr sz="1100" spc="-5" dirty="0">
                <a:solidFill>
                  <a:srgbClr val="231F20"/>
                </a:solidFill>
                <a:latin typeface="Droid Sans"/>
                <a:cs typeface="Droid Sans"/>
              </a:rPr>
              <a:t>feel </a:t>
            </a:r>
            <a:r>
              <a:rPr sz="1100" dirty="0">
                <a:solidFill>
                  <a:srgbClr val="231F20"/>
                </a:solidFill>
                <a:latin typeface="Droid Sans"/>
                <a:cs typeface="Droid Sans"/>
              </a:rPr>
              <a:t>really </a:t>
            </a:r>
            <a:r>
              <a:rPr sz="1100" spc="-5" dirty="0">
                <a:solidFill>
                  <a:srgbClr val="231F20"/>
                </a:solidFill>
                <a:latin typeface="Droid Sans"/>
                <a:cs typeface="Droid Sans"/>
              </a:rPr>
              <a:t>satisfying.</a:t>
            </a:r>
            <a:endParaRPr sz="1100" dirty="0">
              <a:latin typeface="Droid Sans"/>
              <a:cs typeface="Droid Sans"/>
            </a:endParaRPr>
          </a:p>
          <a:p>
            <a:pPr marL="12700">
              <a:lnSpc>
                <a:spcPct val="100000"/>
              </a:lnSpc>
              <a:spcBef>
                <a:spcPts val="1200"/>
              </a:spcBef>
            </a:pPr>
            <a:r>
              <a:rPr sz="1100" b="1" spc="-5" dirty="0">
                <a:solidFill>
                  <a:srgbClr val="231F20"/>
                </a:solidFill>
                <a:latin typeface="Droid Sans"/>
                <a:cs typeface="Droid Sans"/>
              </a:rPr>
              <a:t>WORK </a:t>
            </a:r>
            <a:r>
              <a:rPr sz="1100" b="1" dirty="0">
                <a:solidFill>
                  <a:srgbClr val="231F20"/>
                </a:solidFill>
                <a:latin typeface="Droid Sans"/>
                <a:cs typeface="Droid Sans"/>
              </a:rPr>
              <a:t>ON OUR </a:t>
            </a:r>
            <a:r>
              <a:rPr sz="1100" b="1" spc="-5" dirty="0">
                <a:solidFill>
                  <a:srgbClr val="231F20"/>
                </a:solidFill>
                <a:latin typeface="Droid Sans"/>
                <a:cs typeface="Droid Sans"/>
              </a:rPr>
              <a:t>THOUGHTS</a:t>
            </a:r>
            <a:endParaRPr sz="1100" dirty="0">
              <a:latin typeface="Droid Sans"/>
              <a:cs typeface="Droid Sans"/>
            </a:endParaRPr>
          </a:p>
          <a:p>
            <a:pPr marL="12700" marR="238125">
              <a:lnSpc>
                <a:spcPts val="1300"/>
              </a:lnSpc>
            </a:pPr>
            <a:r>
              <a:rPr sz="1100" spc="-5" dirty="0">
                <a:solidFill>
                  <a:srgbClr val="231F20"/>
                </a:solidFill>
                <a:latin typeface="Droid Sans"/>
                <a:cs typeface="Droid Sans"/>
              </a:rPr>
              <a:t>These </a:t>
            </a:r>
            <a:r>
              <a:rPr sz="1100" dirty="0">
                <a:solidFill>
                  <a:srgbClr val="231F20"/>
                </a:solidFill>
                <a:latin typeface="Droid Sans"/>
                <a:cs typeface="Droid Sans"/>
              </a:rPr>
              <a:t>are the most powerful tools because they can change the </a:t>
            </a:r>
            <a:r>
              <a:rPr sz="1100" spc="-5" dirty="0">
                <a:solidFill>
                  <a:srgbClr val="231F20"/>
                </a:solidFill>
                <a:latin typeface="Droid Sans"/>
                <a:cs typeface="Droid Sans"/>
              </a:rPr>
              <a:t>self-talk </a:t>
            </a:r>
            <a:r>
              <a:rPr sz="1100" dirty="0">
                <a:solidFill>
                  <a:srgbClr val="231F20"/>
                </a:solidFill>
                <a:latin typeface="Droid Sans"/>
                <a:cs typeface="Droid Sans"/>
              </a:rPr>
              <a:t>that puts us In</a:t>
            </a:r>
            <a:r>
              <a:rPr sz="1100" spc="-100" dirty="0">
                <a:solidFill>
                  <a:srgbClr val="231F20"/>
                </a:solidFill>
                <a:latin typeface="Droid Sans"/>
                <a:cs typeface="Droid Sans"/>
              </a:rPr>
              <a:t> </a:t>
            </a:r>
            <a:r>
              <a:rPr sz="1100" dirty="0">
                <a:solidFill>
                  <a:srgbClr val="231F20"/>
                </a:solidFill>
                <a:latin typeface="Droid Sans"/>
                <a:cs typeface="Droid Sans"/>
              </a:rPr>
              <a:t>the</a:t>
            </a:r>
            <a:r>
              <a:rPr lang="en-US" sz="1100" dirty="0">
                <a:solidFill>
                  <a:srgbClr val="231F20"/>
                </a:solidFill>
                <a:latin typeface="Droid Sans"/>
                <a:cs typeface="Droid Sans"/>
              </a:rPr>
              <a:t> </a:t>
            </a:r>
            <a:r>
              <a:rPr sz="1100" spc="-10" dirty="0">
                <a:solidFill>
                  <a:srgbClr val="231F20"/>
                </a:solidFill>
                <a:latin typeface="Droid Sans"/>
                <a:cs typeface="Droid Sans"/>
              </a:rPr>
              <a:t>Box </a:t>
            </a:r>
            <a:r>
              <a:rPr sz="1100" dirty="0">
                <a:solidFill>
                  <a:srgbClr val="231F20"/>
                </a:solidFill>
                <a:latin typeface="Droid Sans"/>
                <a:cs typeface="Droid Sans"/>
              </a:rPr>
              <a:t>in the </a:t>
            </a:r>
            <a:r>
              <a:rPr sz="1100" spc="-5" dirty="0">
                <a:solidFill>
                  <a:srgbClr val="231F20"/>
                </a:solidFill>
                <a:latin typeface="Droid Sans"/>
                <a:cs typeface="Droid Sans"/>
              </a:rPr>
              <a:t>first</a:t>
            </a:r>
            <a:r>
              <a:rPr sz="1100" spc="5" dirty="0">
                <a:solidFill>
                  <a:srgbClr val="231F20"/>
                </a:solidFill>
                <a:latin typeface="Droid Sans"/>
                <a:cs typeface="Droid Sans"/>
              </a:rPr>
              <a:t> </a:t>
            </a:r>
            <a:r>
              <a:rPr sz="1100" dirty="0">
                <a:solidFill>
                  <a:srgbClr val="231F20"/>
                </a:solidFill>
                <a:latin typeface="Droid Sans"/>
                <a:cs typeface="Droid Sans"/>
              </a:rPr>
              <a:t>place.</a:t>
            </a:r>
            <a:endParaRPr sz="1100" dirty="0">
              <a:latin typeface="Droid Sans"/>
              <a:cs typeface="Droid Sans"/>
            </a:endParaRPr>
          </a:p>
          <a:p>
            <a:pPr marL="266700" marR="77470" indent="-254635">
              <a:lnSpc>
                <a:spcPts val="1300"/>
              </a:lnSpc>
              <a:spcBef>
                <a:spcPts val="500"/>
              </a:spcBef>
              <a:buClr>
                <a:srgbClr val="EE2A59"/>
              </a:buClr>
              <a:buChar char="•"/>
              <a:tabLst>
                <a:tab pos="266065" algn="l"/>
                <a:tab pos="267335" algn="l"/>
              </a:tabLst>
            </a:pPr>
            <a:r>
              <a:rPr sz="1100" spc="-5" dirty="0">
                <a:solidFill>
                  <a:srgbClr val="231F20"/>
                </a:solidFill>
                <a:latin typeface="Droid Sans"/>
                <a:cs typeface="Droid Sans"/>
              </a:rPr>
              <a:t>Begin </a:t>
            </a:r>
            <a:r>
              <a:rPr sz="1100" dirty="0">
                <a:solidFill>
                  <a:srgbClr val="231F20"/>
                </a:solidFill>
                <a:latin typeface="Droid Sans"/>
                <a:cs typeface="Droid Sans"/>
              </a:rPr>
              <a:t>to notice your patterns – </a:t>
            </a:r>
            <a:r>
              <a:rPr sz="1100" spc="-5" dirty="0">
                <a:solidFill>
                  <a:srgbClr val="231F20"/>
                </a:solidFill>
                <a:latin typeface="Droid Sans"/>
                <a:cs typeface="Droid Sans"/>
              </a:rPr>
              <a:t>what </a:t>
            </a:r>
            <a:r>
              <a:rPr sz="1100" dirty="0">
                <a:solidFill>
                  <a:srgbClr val="231F20"/>
                </a:solidFill>
                <a:latin typeface="Droid Sans"/>
                <a:cs typeface="Droid Sans"/>
              </a:rPr>
              <a:t>are the types </a:t>
            </a:r>
            <a:r>
              <a:rPr sz="1100" spc="-5" dirty="0">
                <a:solidFill>
                  <a:srgbClr val="231F20"/>
                </a:solidFill>
                <a:latin typeface="Droid Sans"/>
                <a:cs typeface="Droid Sans"/>
              </a:rPr>
              <a:t>of triggers </a:t>
            </a:r>
            <a:r>
              <a:rPr sz="1100" dirty="0">
                <a:solidFill>
                  <a:srgbClr val="231F20"/>
                </a:solidFill>
                <a:latin typeface="Droid Sans"/>
                <a:cs typeface="Droid Sans"/>
              </a:rPr>
              <a:t>that lead </a:t>
            </a:r>
            <a:br>
              <a:rPr lang="en-GB" sz="1100" dirty="0">
                <a:solidFill>
                  <a:srgbClr val="231F20"/>
                </a:solidFill>
                <a:latin typeface="Droid Sans"/>
                <a:cs typeface="Droid Sans"/>
              </a:rPr>
            </a:br>
            <a:r>
              <a:rPr sz="1100" dirty="0">
                <a:solidFill>
                  <a:srgbClr val="231F20"/>
                </a:solidFill>
                <a:latin typeface="Droid Sans"/>
                <a:cs typeface="Droid Sans"/>
              </a:rPr>
              <a:t>to you </a:t>
            </a:r>
            <a:r>
              <a:rPr sz="1100" spc="-5" dirty="0">
                <a:solidFill>
                  <a:srgbClr val="231F20"/>
                </a:solidFill>
                <a:latin typeface="Droid Sans"/>
                <a:cs typeface="Droid Sans"/>
              </a:rPr>
              <a:t>going </a:t>
            </a:r>
            <a:r>
              <a:rPr sz="1100" dirty="0">
                <a:solidFill>
                  <a:srgbClr val="231F20"/>
                </a:solidFill>
                <a:latin typeface="Droid Sans"/>
                <a:cs typeface="Droid Sans"/>
              </a:rPr>
              <a:t>In the</a:t>
            </a:r>
            <a:r>
              <a:rPr lang="en-US" sz="1100" dirty="0">
                <a:solidFill>
                  <a:srgbClr val="231F20"/>
                </a:solidFill>
                <a:latin typeface="Droid Sans"/>
                <a:cs typeface="Droid Sans"/>
              </a:rPr>
              <a:t> </a:t>
            </a:r>
            <a:r>
              <a:rPr sz="1100" spc="-10" dirty="0">
                <a:solidFill>
                  <a:srgbClr val="231F20"/>
                </a:solidFill>
                <a:latin typeface="Droid Sans"/>
                <a:cs typeface="Droid Sans"/>
              </a:rPr>
              <a:t>Box? </a:t>
            </a:r>
            <a:r>
              <a:rPr sz="1100" dirty="0">
                <a:solidFill>
                  <a:srgbClr val="231F20"/>
                </a:solidFill>
                <a:latin typeface="Droid Sans"/>
                <a:cs typeface="Droid Sans"/>
              </a:rPr>
              <a:t>What themes do you</a:t>
            </a:r>
            <a:r>
              <a:rPr sz="1100" spc="5" dirty="0">
                <a:solidFill>
                  <a:srgbClr val="231F20"/>
                </a:solidFill>
                <a:latin typeface="Droid Sans"/>
                <a:cs typeface="Droid Sans"/>
              </a:rPr>
              <a:t> </a:t>
            </a:r>
            <a:r>
              <a:rPr sz="1100" dirty="0">
                <a:solidFill>
                  <a:srgbClr val="231F20"/>
                </a:solidFill>
                <a:latin typeface="Droid Sans"/>
                <a:cs typeface="Droid Sans"/>
              </a:rPr>
              <a:t>notice?</a:t>
            </a:r>
            <a:r>
              <a:rPr lang="en-US" sz="1100" dirty="0">
                <a:solidFill>
                  <a:srgbClr val="231F20"/>
                </a:solidFill>
                <a:latin typeface="Droid Sans"/>
                <a:cs typeface="Droid Sans"/>
              </a:rPr>
              <a:t> Decide in </a:t>
            </a:r>
            <a:br>
              <a:rPr lang="en-US" sz="1100" dirty="0">
                <a:solidFill>
                  <a:srgbClr val="231F20"/>
                </a:solidFill>
                <a:latin typeface="Droid Sans"/>
                <a:cs typeface="Droid Sans"/>
              </a:rPr>
            </a:br>
            <a:r>
              <a:rPr lang="en-US" sz="1100" dirty="0">
                <a:solidFill>
                  <a:srgbClr val="231F20"/>
                </a:solidFill>
                <a:latin typeface="Droid Sans"/>
                <a:cs typeface="Droid Sans"/>
              </a:rPr>
              <a:t>advance how you want to be if you are triggered.  The more you </a:t>
            </a:r>
            <a:br>
              <a:rPr lang="en-US" sz="1100" dirty="0">
                <a:solidFill>
                  <a:srgbClr val="231F20"/>
                </a:solidFill>
                <a:latin typeface="Droid Sans"/>
                <a:cs typeface="Droid Sans"/>
              </a:rPr>
            </a:br>
            <a:r>
              <a:rPr lang="en-US" sz="1100" dirty="0">
                <a:solidFill>
                  <a:srgbClr val="231F20"/>
                </a:solidFill>
                <a:latin typeface="Droid Sans"/>
                <a:cs typeface="Droid Sans"/>
              </a:rPr>
              <a:t>notice or anticipate the triggers, the more likely you are to be able </a:t>
            </a:r>
            <a:br>
              <a:rPr lang="en-US" sz="1100" dirty="0">
                <a:solidFill>
                  <a:srgbClr val="231F20"/>
                </a:solidFill>
                <a:latin typeface="Droid Sans"/>
                <a:cs typeface="Droid Sans"/>
              </a:rPr>
            </a:br>
            <a:r>
              <a:rPr lang="en-US" sz="1100" dirty="0">
                <a:solidFill>
                  <a:srgbClr val="231F20"/>
                </a:solidFill>
                <a:latin typeface="Droid Sans"/>
                <a:cs typeface="Droid Sans"/>
              </a:rPr>
              <a:t>to respond differently . </a:t>
            </a:r>
            <a:endParaRPr sz="1100" dirty="0">
              <a:latin typeface="Droid Sans"/>
              <a:cs typeface="Droid Sans"/>
            </a:endParaRPr>
          </a:p>
          <a:p>
            <a:pPr marL="266700" indent="-254635">
              <a:lnSpc>
                <a:spcPct val="100000"/>
              </a:lnSpc>
              <a:spcBef>
                <a:spcPts val="500"/>
              </a:spcBef>
              <a:buClr>
                <a:srgbClr val="EE2A59"/>
              </a:buClr>
              <a:buChar char="•"/>
              <a:tabLst>
                <a:tab pos="266065" algn="l"/>
                <a:tab pos="267335" algn="l"/>
              </a:tabLst>
            </a:pPr>
            <a:r>
              <a:rPr lang="en-US" sz="1100" spc="-5" dirty="0">
                <a:solidFill>
                  <a:srgbClr val="231F20"/>
                </a:solidFill>
                <a:latin typeface="Droid Sans"/>
                <a:cs typeface="Droid Sans"/>
              </a:rPr>
              <a:t>Learn and put into practice</a:t>
            </a:r>
            <a:r>
              <a:rPr sz="1100" spc="-5" dirty="0">
                <a:solidFill>
                  <a:srgbClr val="231F20"/>
                </a:solidFill>
                <a:latin typeface="Droid Sans"/>
                <a:cs typeface="Droid Sans"/>
              </a:rPr>
              <a:t> </a:t>
            </a:r>
            <a:r>
              <a:rPr sz="1100" dirty="0">
                <a:solidFill>
                  <a:srgbClr val="231F20"/>
                </a:solidFill>
                <a:latin typeface="Droid Sans"/>
                <a:cs typeface="Droid Sans"/>
              </a:rPr>
              <a:t>the </a:t>
            </a:r>
            <a:r>
              <a:rPr sz="1100" spc="-10" dirty="0">
                <a:solidFill>
                  <a:srgbClr val="231F20"/>
                </a:solidFill>
                <a:latin typeface="Droid Sans"/>
                <a:cs typeface="Droid Sans"/>
              </a:rPr>
              <a:t>BTS </a:t>
            </a:r>
            <a:r>
              <a:rPr sz="1100" spc="-5" dirty="0">
                <a:solidFill>
                  <a:srgbClr val="231F20"/>
                </a:solidFill>
                <a:latin typeface="Droid Sans"/>
                <a:cs typeface="Droid Sans"/>
              </a:rPr>
              <a:t>Spark </a:t>
            </a:r>
            <a:br>
              <a:rPr lang="en-GB" sz="1100" spc="-5" dirty="0">
                <a:solidFill>
                  <a:srgbClr val="231F20"/>
                </a:solidFill>
                <a:latin typeface="Droid Sans"/>
                <a:cs typeface="Droid Sans"/>
              </a:rPr>
            </a:br>
            <a:r>
              <a:rPr sz="1100" spc="-5" dirty="0">
                <a:solidFill>
                  <a:srgbClr val="231F20"/>
                </a:solidFill>
                <a:latin typeface="Droid Sans"/>
                <a:cs typeface="Droid Sans"/>
              </a:rPr>
              <a:t>Check-Challenge-Choice</a:t>
            </a:r>
            <a:r>
              <a:rPr sz="1100" spc="5" dirty="0">
                <a:solidFill>
                  <a:srgbClr val="231F20"/>
                </a:solidFill>
                <a:latin typeface="Droid Sans"/>
                <a:cs typeface="Droid Sans"/>
              </a:rPr>
              <a:t> </a:t>
            </a:r>
            <a:r>
              <a:rPr sz="1100" dirty="0">
                <a:solidFill>
                  <a:srgbClr val="231F20"/>
                </a:solidFill>
                <a:latin typeface="Droid Sans"/>
                <a:cs typeface="Droid Sans"/>
              </a:rPr>
              <a:t>process</a:t>
            </a:r>
            <a:r>
              <a:rPr lang="en-US" sz="1100" dirty="0">
                <a:solidFill>
                  <a:srgbClr val="231F20"/>
                </a:solidFill>
                <a:latin typeface="Droid Sans"/>
                <a:cs typeface="Droid Sans"/>
              </a:rPr>
              <a:t> </a:t>
            </a:r>
            <a:br>
              <a:rPr lang="en-US" sz="1100" dirty="0">
                <a:solidFill>
                  <a:srgbClr val="231F20"/>
                </a:solidFill>
                <a:latin typeface="Droid Sans"/>
                <a:cs typeface="Droid Sans"/>
              </a:rPr>
            </a:br>
            <a:r>
              <a:rPr lang="en-US" sz="1100" dirty="0">
                <a:solidFill>
                  <a:srgbClr val="231F20"/>
                </a:solidFill>
                <a:latin typeface="Droid Sans"/>
                <a:cs typeface="Droid Sans"/>
              </a:rPr>
              <a:t>(see Session 6 for this).</a:t>
            </a:r>
            <a:endParaRPr sz="1100" dirty="0">
              <a:latin typeface="Droid Sans"/>
              <a:cs typeface="Droid Sans"/>
            </a:endParaRPr>
          </a:p>
          <a:p>
            <a:pPr marL="266700" marR="212090" indent="-254635">
              <a:lnSpc>
                <a:spcPts val="1300"/>
              </a:lnSpc>
              <a:spcBef>
                <a:spcPts val="500"/>
              </a:spcBef>
              <a:buClr>
                <a:srgbClr val="EE2A59"/>
              </a:buClr>
              <a:buChar char="•"/>
              <a:tabLst>
                <a:tab pos="266065" algn="l"/>
                <a:tab pos="267335" algn="l"/>
              </a:tabLst>
            </a:pPr>
            <a:r>
              <a:rPr sz="1100" spc="-5" dirty="0">
                <a:solidFill>
                  <a:srgbClr val="231F20"/>
                </a:solidFill>
                <a:latin typeface="Droid Sans"/>
                <a:cs typeface="Droid Sans"/>
              </a:rPr>
              <a:t>Meditation </a:t>
            </a:r>
            <a:r>
              <a:rPr sz="1100" dirty="0">
                <a:solidFill>
                  <a:srgbClr val="231F20"/>
                </a:solidFill>
                <a:latin typeface="Droid Sans"/>
                <a:cs typeface="Droid Sans"/>
              </a:rPr>
              <a:t>and </a:t>
            </a:r>
            <a:r>
              <a:rPr sz="1100" spc="-5" dirty="0">
                <a:solidFill>
                  <a:srgbClr val="231F20"/>
                </a:solidFill>
                <a:latin typeface="Droid Sans"/>
                <a:cs typeface="Droid Sans"/>
              </a:rPr>
              <a:t>Mindfulness </a:t>
            </a:r>
            <a:r>
              <a:rPr sz="1100" dirty="0">
                <a:solidFill>
                  <a:srgbClr val="231F20"/>
                </a:solidFill>
                <a:latin typeface="Droid Sans"/>
                <a:cs typeface="Droid Sans"/>
              </a:rPr>
              <a:t>– these can help </a:t>
            </a:r>
            <a:br>
              <a:rPr lang="en-GB" sz="1100" dirty="0">
                <a:solidFill>
                  <a:srgbClr val="231F20"/>
                </a:solidFill>
                <a:latin typeface="Droid Sans"/>
                <a:cs typeface="Droid Sans"/>
              </a:rPr>
            </a:br>
            <a:r>
              <a:rPr sz="1100" dirty="0">
                <a:solidFill>
                  <a:srgbClr val="231F20"/>
                </a:solidFill>
                <a:latin typeface="Droid Sans"/>
                <a:cs typeface="Droid Sans"/>
              </a:rPr>
              <a:t>you become more aware </a:t>
            </a:r>
            <a:r>
              <a:rPr sz="1100" spc="-5" dirty="0">
                <a:solidFill>
                  <a:srgbClr val="231F20"/>
                </a:solidFill>
                <a:latin typeface="Droid Sans"/>
                <a:cs typeface="Droid Sans"/>
              </a:rPr>
              <a:t>of </a:t>
            </a:r>
            <a:r>
              <a:rPr sz="1100" dirty="0">
                <a:solidFill>
                  <a:srgbClr val="231F20"/>
                </a:solidFill>
                <a:latin typeface="Droid Sans"/>
                <a:cs typeface="Droid Sans"/>
              </a:rPr>
              <a:t>your thoughts</a:t>
            </a:r>
            <a:r>
              <a:rPr lang="en-US" sz="1100" dirty="0">
                <a:solidFill>
                  <a:srgbClr val="231F20"/>
                </a:solidFill>
                <a:latin typeface="Droid Sans"/>
                <a:cs typeface="Droid Sans"/>
              </a:rPr>
              <a:t> </a:t>
            </a:r>
            <a:r>
              <a:rPr sz="1100" dirty="0">
                <a:solidFill>
                  <a:srgbClr val="231F20"/>
                </a:solidFill>
                <a:latin typeface="Droid Sans"/>
                <a:cs typeface="Droid Sans"/>
              </a:rPr>
              <a:t>and </a:t>
            </a:r>
            <a:br>
              <a:rPr lang="en-GB" sz="1100" dirty="0">
                <a:solidFill>
                  <a:srgbClr val="231F20"/>
                </a:solidFill>
                <a:latin typeface="Droid Sans"/>
                <a:cs typeface="Droid Sans"/>
              </a:rPr>
            </a:br>
            <a:r>
              <a:rPr sz="1100" spc="-5" dirty="0">
                <a:solidFill>
                  <a:srgbClr val="231F20"/>
                </a:solidFill>
                <a:latin typeface="Droid Sans"/>
                <a:cs typeface="Droid Sans"/>
              </a:rPr>
              <a:t>emotions, </a:t>
            </a:r>
            <a:r>
              <a:rPr sz="1100" dirty="0">
                <a:solidFill>
                  <a:srgbClr val="231F20"/>
                </a:solidFill>
                <a:latin typeface="Droid Sans"/>
                <a:cs typeface="Droid Sans"/>
              </a:rPr>
              <a:t>and help you to </a:t>
            </a:r>
            <a:r>
              <a:rPr sz="1100" spc="-5" dirty="0">
                <a:solidFill>
                  <a:srgbClr val="231F20"/>
                </a:solidFill>
                <a:latin typeface="Droid Sans"/>
                <a:cs typeface="Droid Sans"/>
              </a:rPr>
              <a:t>feel </a:t>
            </a:r>
            <a:r>
              <a:rPr sz="1100" dirty="0">
                <a:solidFill>
                  <a:srgbClr val="231F20"/>
                </a:solidFill>
                <a:latin typeface="Droid Sans"/>
                <a:cs typeface="Droid Sans"/>
              </a:rPr>
              <a:t>more relaxed. </a:t>
            </a:r>
            <a:br>
              <a:rPr lang="en-GB" sz="1100" dirty="0">
                <a:solidFill>
                  <a:srgbClr val="231F20"/>
                </a:solidFill>
                <a:latin typeface="Droid Sans"/>
                <a:cs typeface="Droid Sans"/>
              </a:rPr>
            </a:br>
            <a:r>
              <a:rPr sz="1100" spc="-5" dirty="0">
                <a:solidFill>
                  <a:srgbClr val="231F20"/>
                </a:solidFill>
                <a:latin typeface="Droid Sans"/>
                <a:cs typeface="Droid Sans"/>
              </a:rPr>
              <a:t>Find </a:t>
            </a:r>
            <a:r>
              <a:rPr sz="1100" dirty="0">
                <a:solidFill>
                  <a:srgbClr val="231F20"/>
                </a:solidFill>
                <a:latin typeface="Droid Sans"/>
                <a:cs typeface="Droid Sans"/>
              </a:rPr>
              <a:t>useful </a:t>
            </a:r>
            <a:r>
              <a:rPr sz="1100" spc="-5" dirty="0">
                <a:solidFill>
                  <a:srgbClr val="231F20"/>
                </a:solidFill>
                <a:latin typeface="Droid Sans"/>
                <a:cs typeface="Droid Sans"/>
              </a:rPr>
              <a:t>guides </a:t>
            </a:r>
            <a:r>
              <a:rPr sz="1100" dirty="0">
                <a:solidFill>
                  <a:srgbClr val="231F20"/>
                </a:solidFill>
                <a:latin typeface="Droid Sans"/>
                <a:cs typeface="Droid Sans"/>
              </a:rPr>
              <a:t>and </a:t>
            </a:r>
            <a:r>
              <a:rPr sz="1100" spc="-5" dirty="0">
                <a:solidFill>
                  <a:srgbClr val="231F20"/>
                </a:solidFill>
                <a:latin typeface="Droid Sans"/>
                <a:cs typeface="Droid Sans"/>
              </a:rPr>
              <a:t>exercises on</a:t>
            </a:r>
            <a:r>
              <a:rPr lang="en-US" sz="1100" spc="-5" dirty="0">
                <a:solidFill>
                  <a:srgbClr val="231F20"/>
                </a:solidFill>
                <a:latin typeface="Droid Sans"/>
                <a:cs typeface="Droid Sans"/>
              </a:rPr>
              <a:t> </a:t>
            </a:r>
            <a:r>
              <a:rPr lang="en-US" sz="1100" spc="-15" dirty="0">
                <a:solidFill>
                  <a:srgbClr val="231F20"/>
                </a:solidFill>
                <a:latin typeface="Droid Sans"/>
                <a:cs typeface="Droid Sans"/>
              </a:rPr>
              <a:t>YouTube</a:t>
            </a:r>
            <a:r>
              <a:rPr sz="1100" spc="-15" dirty="0">
                <a:solidFill>
                  <a:srgbClr val="231F20"/>
                </a:solidFill>
                <a:latin typeface="Droid Sans"/>
                <a:cs typeface="Droid Sans"/>
              </a:rPr>
              <a:t> </a:t>
            </a:r>
            <a:r>
              <a:rPr sz="1100" spc="-5" dirty="0">
                <a:solidFill>
                  <a:srgbClr val="231F20"/>
                </a:solidFill>
                <a:latin typeface="Droid Sans"/>
                <a:cs typeface="Droid Sans"/>
              </a:rPr>
              <a:t>or </a:t>
            </a:r>
            <a:r>
              <a:rPr sz="1100" dirty="0">
                <a:solidFill>
                  <a:srgbClr val="231F20"/>
                </a:solidFill>
                <a:latin typeface="Droid Sans"/>
                <a:cs typeface="Droid Sans"/>
              </a:rPr>
              <a:t>at</a:t>
            </a:r>
            <a:r>
              <a:rPr sz="1100" spc="5" dirty="0">
                <a:solidFill>
                  <a:srgbClr val="231F20"/>
                </a:solidFill>
                <a:latin typeface="Droid Sans"/>
                <a:cs typeface="Droid Sans"/>
              </a:rPr>
              <a:t> </a:t>
            </a:r>
            <a:br>
              <a:rPr lang="en-GB" sz="1100" i="1" spc="5" dirty="0">
                <a:solidFill>
                  <a:srgbClr val="231F20"/>
                </a:solidFill>
                <a:latin typeface="Droid Sans"/>
                <a:cs typeface="Droid Sans"/>
                <a:hlinkClick r:id="rId2"/>
              </a:rPr>
            </a:br>
            <a:r>
              <a:rPr sz="1100" i="1" spc="-5" dirty="0">
                <a:solidFill>
                  <a:srgbClr val="231F20"/>
                </a:solidFill>
                <a:latin typeface="Droid Sans"/>
                <a:cs typeface="Droid Sans"/>
                <a:hlinkClick r:id="rId2"/>
              </a:rPr>
              <a:t>www.mindful.org/meditation/mindfulness-getting-started.</a:t>
            </a:r>
            <a:endParaRPr sz="1100" i="1" dirty="0">
              <a:latin typeface="Droid Sans"/>
              <a:cs typeface="Droid Sans"/>
            </a:endParaRPr>
          </a:p>
        </p:txBody>
      </p:sp>
      <p:pic>
        <p:nvPicPr>
          <p:cNvPr id="3" name="Picture 2" descr="A close up of a logo&#10;&#10;Description automatically generated">
            <a:extLst>
              <a:ext uri="{FF2B5EF4-FFF2-40B4-BE49-F238E27FC236}">
                <a16:creationId xmlns:a16="http://schemas.microsoft.com/office/drawing/2014/main" id="{96C8636A-7992-4231-A615-33614AA35F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8630" y="469700"/>
            <a:ext cx="1265229" cy="1323106"/>
          </a:xfrm>
          <a:prstGeom prst="rect">
            <a:avLst/>
          </a:prstGeom>
        </p:spPr>
      </p:pic>
      <p:pic>
        <p:nvPicPr>
          <p:cNvPr id="8" name="Picture 7" descr="A close up of an animal&#10;&#10;Description automatically generated">
            <a:extLst>
              <a:ext uri="{FF2B5EF4-FFF2-40B4-BE49-F238E27FC236}">
                <a16:creationId xmlns:a16="http://schemas.microsoft.com/office/drawing/2014/main" id="{8B4BF892-12EF-41F8-9283-5FCF0A34B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8312" y="7363781"/>
            <a:ext cx="2931992" cy="2931992"/>
          </a:xfrm>
          <a:prstGeom prst="rect">
            <a:avLst/>
          </a:prstGeom>
        </p:spPr>
      </p:pic>
      <p:pic>
        <p:nvPicPr>
          <p:cNvPr id="10" name="Picture 9">
            <a:extLst>
              <a:ext uri="{FF2B5EF4-FFF2-40B4-BE49-F238E27FC236}">
                <a16:creationId xmlns:a16="http://schemas.microsoft.com/office/drawing/2014/main" id="{033C367B-8354-44EF-A53D-47E6F6176743}"/>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Effect>
                      <a14:brightnessContrast bright="20000"/>
                    </a14:imgEffect>
                  </a14:imgLayer>
                </a14:imgProps>
              </a:ext>
              <a:ext uri="{28A0092B-C50C-407E-A947-70E740481C1C}">
                <a14:useLocalDpi xmlns:a14="http://schemas.microsoft.com/office/drawing/2010/main" val="0"/>
              </a:ext>
            </a:extLst>
          </a:blip>
          <a:srcRect/>
          <a:stretch/>
        </p:blipFill>
        <p:spPr>
          <a:xfrm>
            <a:off x="-194394" y="1272148"/>
            <a:ext cx="2309909" cy="2695344"/>
          </a:xfrm>
          <a:prstGeom prst="rect">
            <a:avLst/>
          </a:prstGeom>
        </p:spPr>
      </p:pic>
    </p:spTree>
    <p:extLst>
      <p:ext uri="{BB962C8B-B14F-4D97-AF65-F5344CB8AC3E}">
        <p14:creationId xmlns:p14="http://schemas.microsoft.com/office/powerpoint/2010/main" val="3996763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bject 5">
            <a:extLst>
              <a:ext uri="{FF2B5EF4-FFF2-40B4-BE49-F238E27FC236}">
                <a16:creationId xmlns:a16="http://schemas.microsoft.com/office/drawing/2014/main" id="{C4EB44D0-9782-44F0-9A0C-DFA5CA29B069}"/>
              </a:ext>
            </a:extLst>
          </p:cNvPr>
          <p:cNvSpPr/>
          <p:nvPr/>
        </p:nvSpPr>
        <p:spPr>
          <a:xfrm>
            <a:off x="3690517" y="7271690"/>
            <a:ext cx="628990" cy="975752"/>
          </a:xfrm>
          <a:prstGeom prst="rect">
            <a:avLst/>
          </a:prstGeom>
          <a:blipFill>
            <a:blip r:embed="rId2" cstate="print"/>
            <a:stretch>
              <a:fillRect/>
            </a:stretch>
          </a:blipFill>
        </p:spPr>
        <p:txBody>
          <a:bodyPr wrap="square" lIns="0" tIns="0" rIns="0" bIns="0" rtlCol="0"/>
          <a:lstStyle/>
          <a:p>
            <a:endParaRPr/>
          </a:p>
        </p:txBody>
      </p:sp>
      <p:sp>
        <p:nvSpPr>
          <p:cNvPr id="31" name="Rectangle: Rounded Corners 30">
            <a:extLst>
              <a:ext uri="{FF2B5EF4-FFF2-40B4-BE49-F238E27FC236}">
                <a16:creationId xmlns:a16="http://schemas.microsoft.com/office/drawing/2014/main" id="{7329C379-E320-43C4-B06F-113D08A8689A}"/>
              </a:ext>
            </a:extLst>
          </p:cNvPr>
          <p:cNvSpPr/>
          <p:nvPr/>
        </p:nvSpPr>
        <p:spPr>
          <a:xfrm rot="21600000">
            <a:off x="4481584" y="5883563"/>
            <a:ext cx="2574853" cy="4489343"/>
          </a:xfrm>
          <a:prstGeom prst="roundRect">
            <a:avLst>
              <a:gd name="adj" fmla="val 125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sitting, monitor, microwave, red&#10;&#10;Description automatically generated">
            <a:extLst>
              <a:ext uri="{FF2B5EF4-FFF2-40B4-BE49-F238E27FC236}">
                <a16:creationId xmlns:a16="http://schemas.microsoft.com/office/drawing/2014/main" id="{68B1B89A-A2DB-417E-AD69-EA974248BDE6}"/>
              </a:ext>
            </a:extLst>
          </p:cNvPr>
          <p:cNvPicPr>
            <a:picLocks noChangeAspect="1"/>
          </p:cNvPicPr>
          <p:nvPr/>
        </p:nvPicPr>
        <p:blipFill rotWithShape="1">
          <a:blip r:embed="rId3">
            <a:extLst>
              <a:ext uri="{28A0092B-C50C-407E-A947-70E740481C1C}">
                <a14:useLocalDpi xmlns:a14="http://schemas.microsoft.com/office/drawing/2010/main" val="0"/>
              </a:ext>
            </a:extLst>
          </a:blip>
          <a:srcRect l="5029" r="4955" b="8540"/>
          <a:stretch/>
        </p:blipFill>
        <p:spPr>
          <a:xfrm>
            <a:off x="4575928" y="7915275"/>
            <a:ext cx="2448819" cy="2300839"/>
          </a:xfrm>
          <a:prstGeom prst="rect">
            <a:avLst/>
          </a:prstGeom>
        </p:spPr>
      </p:pic>
      <p:grpSp>
        <p:nvGrpSpPr>
          <p:cNvPr id="27" name="Group 26">
            <a:extLst>
              <a:ext uri="{FF2B5EF4-FFF2-40B4-BE49-F238E27FC236}">
                <a16:creationId xmlns:a16="http://schemas.microsoft.com/office/drawing/2014/main" id="{5525CF5F-356B-415F-8AAB-257F8AF720B6}"/>
              </a:ext>
            </a:extLst>
          </p:cNvPr>
          <p:cNvGrpSpPr/>
          <p:nvPr/>
        </p:nvGrpSpPr>
        <p:grpSpPr>
          <a:xfrm>
            <a:off x="447268" y="1814092"/>
            <a:ext cx="3877203" cy="1610274"/>
            <a:chOff x="448646" y="7264438"/>
            <a:chExt cx="6458582" cy="2876290"/>
          </a:xfrm>
        </p:grpSpPr>
        <p:pic>
          <p:nvPicPr>
            <p:cNvPr id="7" name="Picture 6">
              <a:extLst>
                <a:ext uri="{FF2B5EF4-FFF2-40B4-BE49-F238E27FC236}">
                  <a16:creationId xmlns:a16="http://schemas.microsoft.com/office/drawing/2014/main" id="{792E024A-71DE-4532-8688-67E22AE139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6468" y="7264438"/>
              <a:ext cx="1260760" cy="1428329"/>
            </a:xfrm>
            <a:prstGeom prst="rect">
              <a:avLst/>
            </a:prstGeom>
          </p:spPr>
        </p:pic>
        <p:pic>
          <p:nvPicPr>
            <p:cNvPr id="9" name="Picture 8" descr="A screenshot of a social media post&#10;&#10;Description automatically generated">
              <a:extLst>
                <a:ext uri="{FF2B5EF4-FFF2-40B4-BE49-F238E27FC236}">
                  <a16:creationId xmlns:a16="http://schemas.microsoft.com/office/drawing/2014/main" id="{04C5D4EF-6426-4064-8F4D-4E8613A129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646" y="7264439"/>
              <a:ext cx="1260760" cy="1436309"/>
            </a:xfrm>
            <a:prstGeom prst="rect">
              <a:avLst/>
            </a:prstGeom>
          </p:spPr>
        </p:pic>
        <p:pic>
          <p:nvPicPr>
            <p:cNvPr id="11" name="Picture 10" descr="A picture containing room&#10;&#10;Description automatically generated">
              <a:extLst>
                <a:ext uri="{FF2B5EF4-FFF2-40B4-BE49-F238E27FC236}">
                  <a16:creationId xmlns:a16="http://schemas.microsoft.com/office/drawing/2014/main" id="{71E1E8C3-02B9-4712-9614-9CD5E3975E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61925" y="7264439"/>
              <a:ext cx="1220862" cy="1428329"/>
            </a:xfrm>
            <a:prstGeom prst="rect">
              <a:avLst/>
            </a:prstGeom>
          </p:spPr>
        </p:pic>
        <p:pic>
          <p:nvPicPr>
            <p:cNvPr id="13" name="Picture 12" descr="A picture containing table&#10;&#10;Description automatically generated">
              <a:extLst>
                <a:ext uri="{FF2B5EF4-FFF2-40B4-BE49-F238E27FC236}">
                  <a16:creationId xmlns:a16="http://schemas.microsoft.com/office/drawing/2014/main" id="{65C01323-EB9E-4EC9-BAA9-B087D1D03C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33189" y="7288378"/>
              <a:ext cx="1260760" cy="1412370"/>
            </a:xfrm>
            <a:prstGeom prst="rect">
              <a:avLst/>
            </a:prstGeom>
          </p:spPr>
        </p:pic>
        <p:pic>
          <p:nvPicPr>
            <p:cNvPr id="15" name="Picture 14" descr="A close up of a logo&#10;&#10;Description automatically generated">
              <a:extLst>
                <a:ext uri="{FF2B5EF4-FFF2-40B4-BE49-F238E27FC236}">
                  <a16:creationId xmlns:a16="http://schemas.microsoft.com/office/drawing/2014/main" id="{66DDD5B0-6D52-4D17-B5E4-98C508A632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073" y="8712399"/>
              <a:ext cx="1236821" cy="1428329"/>
            </a:xfrm>
            <a:prstGeom prst="rect">
              <a:avLst/>
            </a:prstGeom>
          </p:spPr>
        </p:pic>
        <p:pic>
          <p:nvPicPr>
            <p:cNvPr id="17" name="Picture 16">
              <a:extLst>
                <a:ext uri="{FF2B5EF4-FFF2-40B4-BE49-F238E27FC236}">
                  <a16:creationId xmlns:a16="http://schemas.microsoft.com/office/drawing/2014/main" id="{F897E9F3-8B0A-42B1-89E1-DB359E691B9C}"/>
                </a:ext>
              </a:extLst>
            </p:cNvPr>
            <p:cNvPicPr>
              <a:picLocks noChangeAspect="1"/>
            </p:cNvPicPr>
            <p:nvPr/>
          </p:nvPicPr>
          <p:blipFill rotWithShape="1">
            <a:blip r:embed="rId9">
              <a:extLst>
                <a:ext uri="{28A0092B-C50C-407E-A947-70E740481C1C}">
                  <a14:useLocalDpi xmlns:a14="http://schemas.microsoft.com/office/drawing/2010/main" val="0"/>
                </a:ext>
              </a:extLst>
            </a:blip>
            <a:srcRect b="7422"/>
            <a:stretch/>
          </p:blipFill>
          <p:spPr>
            <a:xfrm>
              <a:off x="3061422" y="8716717"/>
              <a:ext cx="1252397" cy="1346446"/>
            </a:xfrm>
            <a:prstGeom prst="rect">
              <a:avLst/>
            </a:prstGeom>
          </p:spPr>
        </p:pic>
        <p:pic>
          <p:nvPicPr>
            <p:cNvPr id="19" name="Picture 18" descr="A picture containing room&#10;&#10;Description automatically generated">
              <a:extLst>
                <a:ext uri="{FF2B5EF4-FFF2-40B4-BE49-F238E27FC236}">
                  <a16:creationId xmlns:a16="http://schemas.microsoft.com/office/drawing/2014/main" id="{996C5DD8-4A48-435D-805A-51C3DEA0635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46468" y="8708582"/>
              <a:ext cx="1228842" cy="1412370"/>
            </a:xfrm>
            <a:prstGeom prst="rect">
              <a:avLst/>
            </a:prstGeom>
          </p:spPr>
        </p:pic>
        <p:pic>
          <p:nvPicPr>
            <p:cNvPr id="21" name="Picture 20" descr="A picture containing room&#10;&#10;Description automatically generated">
              <a:extLst>
                <a:ext uri="{FF2B5EF4-FFF2-40B4-BE49-F238E27FC236}">
                  <a16:creationId xmlns:a16="http://schemas.microsoft.com/office/drawing/2014/main" id="{5BA9C119-12DD-4485-8944-70B06290D0B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48494" y="7272418"/>
              <a:ext cx="1236821" cy="1420350"/>
            </a:xfrm>
            <a:prstGeom prst="rect">
              <a:avLst/>
            </a:prstGeom>
          </p:spPr>
        </p:pic>
        <p:pic>
          <p:nvPicPr>
            <p:cNvPr id="24" name="Picture 23" descr="A close up of a logo&#10;&#10;Description automatically generated">
              <a:extLst>
                <a:ext uri="{FF2B5EF4-FFF2-40B4-BE49-F238E27FC236}">
                  <a16:creationId xmlns:a16="http://schemas.microsoft.com/office/drawing/2014/main" id="{730DCEC1-B070-4F17-8ABA-AB358E0269D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61925" y="8702143"/>
              <a:ext cx="1220862" cy="1420350"/>
            </a:xfrm>
            <a:prstGeom prst="rect">
              <a:avLst/>
            </a:prstGeom>
          </p:spPr>
        </p:pic>
        <p:pic>
          <p:nvPicPr>
            <p:cNvPr id="26" name="Picture 25" descr="A picture containing room&#10;&#10;Description automatically generated">
              <a:extLst>
                <a:ext uri="{FF2B5EF4-FFF2-40B4-BE49-F238E27FC236}">
                  <a16:creationId xmlns:a16="http://schemas.microsoft.com/office/drawing/2014/main" id="{6B4E59F1-0A99-4728-A407-6C3C0DA24FE0}"/>
                </a:ext>
              </a:extLst>
            </p:cNvPr>
            <p:cNvPicPr>
              <a:picLocks noChangeAspect="1"/>
            </p:cNvPicPr>
            <p:nvPr/>
          </p:nvPicPr>
          <p:blipFill rotWithShape="1">
            <a:blip r:embed="rId13">
              <a:extLst>
                <a:ext uri="{28A0092B-C50C-407E-A947-70E740481C1C}">
                  <a14:useLocalDpi xmlns:a14="http://schemas.microsoft.com/office/drawing/2010/main" val="0"/>
                </a:ext>
              </a:extLst>
            </a:blip>
            <a:srcRect b="10397"/>
            <a:stretch/>
          </p:blipFill>
          <p:spPr>
            <a:xfrm>
              <a:off x="1771395" y="8699264"/>
              <a:ext cx="1224000" cy="1363899"/>
            </a:xfrm>
            <a:prstGeom prst="rect">
              <a:avLst/>
            </a:prstGeom>
          </p:spPr>
        </p:pic>
      </p:grpSp>
      <p:sp>
        <p:nvSpPr>
          <p:cNvPr id="16" name="TextBox 15">
            <a:extLst>
              <a:ext uri="{FF2B5EF4-FFF2-40B4-BE49-F238E27FC236}">
                <a16:creationId xmlns:a16="http://schemas.microsoft.com/office/drawing/2014/main" id="{7FA54705-06BF-48FA-817B-77106FE931FD}"/>
              </a:ext>
            </a:extLst>
          </p:cNvPr>
          <p:cNvSpPr txBox="1"/>
          <p:nvPr/>
        </p:nvSpPr>
        <p:spPr>
          <a:xfrm>
            <a:off x="4599075" y="8405541"/>
            <a:ext cx="2425672" cy="1143123"/>
          </a:xfrm>
          <a:prstGeom prst="rect">
            <a:avLst/>
          </a:prstGeom>
          <a:noFill/>
          <a:ln>
            <a:noFill/>
          </a:ln>
        </p:spPr>
        <p:txBody>
          <a:bodyPr wrap="square" rtlCol="0">
            <a:noAutofit/>
          </a:bodyPr>
          <a:lstStyle/>
          <a:p>
            <a:r>
              <a:rPr lang="en-GB" sz="1050" dirty="0">
                <a:latin typeface="Droid Sans" panose="020B0606030804020204" pitchFamily="34" charset="0"/>
                <a:ea typeface="Droid Sans" panose="020B0606030804020204" pitchFamily="34" charset="0"/>
                <a:cs typeface="Droid Sans" panose="020B0606030804020204" pitchFamily="34" charset="0"/>
              </a:rPr>
              <a:t>Write your ideas here for what you’ll put in your Self-Care First Aid Kit:</a:t>
            </a:r>
            <a:endParaRPr lang="en-US" sz="1050" dirty="0">
              <a:latin typeface="Droid Sans" panose="020B0606030804020204" pitchFamily="34" charset="0"/>
              <a:ea typeface="Droid Sans" panose="020B0606030804020204" pitchFamily="34" charset="0"/>
              <a:cs typeface="Droid Sans" panose="020B0606030804020204" pitchFamily="34" charset="0"/>
            </a:endParaRPr>
          </a:p>
        </p:txBody>
      </p:sp>
      <p:pic>
        <p:nvPicPr>
          <p:cNvPr id="18" name="Picture 17">
            <a:extLst>
              <a:ext uri="{FF2B5EF4-FFF2-40B4-BE49-F238E27FC236}">
                <a16:creationId xmlns:a16="http://schemas.microsoft.com/office/drawing/2014/main" id="{5754C6CD-42E9-46C9-8D93-E73E9757D8A2}"/>
              </a:ext>
            </a:extLst>
          </p:cNvPr>
          <p:cNvPicPr>
            <a:picLocks noChangeAspect="1"/>
          </p:cNvPicPr>
          <p:nvPr/>
        </p:nvPicPr>
        <p:blipFill rotWithShape="1">
          <a:blip r:embed="rId14"/>
          <a:srcRect t="50000"/>
          <a:stretch/>
        </p:blipFill>
        <p:spPr>
          <a:xfrm>
            <a:off x="426309" y="3353095"/>
            <a:ext cx="3930745" cy="1870274"/>
          </a:xfrm>
          <a:prstGeom prst="rect">
            <a:avLst/>
          </a:prstGeom>
        </p:spPr>
      </p:pic>
      <p:sp>
        <p:nvSpPr>
          <p:cNvPr id="28" name="Title 16">
            <a:extLst>
              <a:ext uri="{FF2B5EF4-FFF2-40B4-BE49-F238E27FC236}">
                <a16:creationId xmlns:a16="http://schemas.microsoft.com/office/drawing/2014/main" id="{E180D6A9-2927-441D-8451-1E517617B38E}"/>
              </a:ext>
            </a:extLst>
          </p:cNvPr>
          <p:cNvSpPr>
            <a:spLocks noGrp="1"/>
          </p:cNvSpPr>
          <p:nvPr>
            <p:ph type="title"/>
          </p:nvPr>
        </p:nvSpPr>
        <p:spPr>
          <a:xfrm>
            <a:off x="503237" y="410759"/>
            <a:ext cx="6385881" cy="492515"/>
          </a:xfrm>
        </p:spPr>
        <p:txBody>
          <a:bodyPr/>
          <a:lstStyle/>
          <a:p>
            <a:r>
              <a:rPr lang="en-US" b="1" kern="0" spc="35" dirty="0">
                <a:solidFill>
                  <a:srgbClr val="231F20"/>
                </a:solidFill>
                <a:latin typeface="Londrina Solid Black"/>
                <a:cs typeface="Londrina Solid Black"/>
              </a:rPr>
              <a:t>Boost your self-care toolkit</a:t>
            </a:r>
            <a:endParaRPr lang="en-US" dirty="0"/>
          </a:p>
        </p:txBody>
      </p:sp>
      <p:sp>
        <p:nvSpPr>
          <p:cNvPr id="2" name="Rectangle 1">
            <a:extLst>
              <a:ext uri="{FF2B5EF4-FFF2-40B4-BE49-F238E27FC236}">
                <a16:creationId xmlns:a16="http://schemas.microsoft.com/office/drawing/2014/main" id="{C78CB45A-9FE6-4DCD-AB60-34753B6CD303}"/>
              </a:ext>
            </a:extLst>
          </p:cNvPr>
          <p:cNvSpPr/>
          <p:nvPr/>
        </p:nvSpPr>
        <p:spPr>
          <a:xfrm>
            <a:off x="447268" y="932279"/>
            <a:ext cx="6877358" cy="830997"/>
          </a:xfrm>
          <a:prstGeom prst="rect">
            <a:avLst/>
          </a:prstGeom>
        </p:spPr>
        <p:txBody>
          <a:bodyPr wrap="square">
            <a:spAutoFit/>
          </a:bodyPr>
          <a:lstStyle/>
          <a:p>
            <a:r>
              <a:rPr lang="en-US" sz="1200" dirty="0">
                <a:solidFill>
                  <a:srgbClr val="2CACE1"/>
                </a:solidFill>
                <a:latin typeface="Droid Sans"/>
                <a:cs typeface="Droid Sans"/>
              </a:rPr>
              <a:t>Were you able to identify some strategies that you already use to help you relax and regain your resourcefulness?  There are many more that you could try.  We recommend having a look at the A-Z of self-care ideas at </a:t>
            </a:r>
            <a:r>
              <a:rPr lang="en-US" sz="1200" dirty="0">
                <a:solidFill>
                  <a:srgbClr val="2CACE1"/>
                </a:solidFill>
                <a:latin typeface="Droid Sans"/>
                <a:cs typeface="Droid Sans"/>
                <a:hlinkClick r:id="rId15"/>
              </a:rPr>
              <a:t>www.annafreud.org/on-my-mind/self-care</a:t>
            </a:r>
            <a:r>
              <a:rPr lang="en-US" sz="1200" dirty="0">
                <a:solidFill>
                  <a:srgbClr val="2CACE1"/>
                </a:solidFill>
                <a:latin typeface="Droid Sans"/>
                <a:cs typeface="Droid Sans"/>
              </a:rPr>
              <a:t>.  </a:t>
            </a:r>
            <a:r>
              <a:rPr lang="en-US" sz="1200" b="1" dirty="0">
                <a:solidFill>
                  <a:srgbClr val="2CACE1"/>
                </a:solidFill>
                <a:latin typeface="Droid Sans"/>
                <a:cs typeface="Droid Sans"/>
              </a:rPr>
              <a:t>Have a look now and see if you can find ten new ways that you can use to shift your state when needed.</a:t>
            </a:r>
            <a:endParaRPr lang="en-US" sz="1200" dirty="0"/>
          </a:p>
        </p:txBody>
      </p:sp>
      <p:sp>
        <p:nvSpPr>
          <p:cNvPr id="29" name="TextBox 28">
            <a:extLst>
              <a:ext uri="{FF2B5EF4-FFF2-40B4-BE49-F238E27FC236}">
                <a16:creationId xmlns:a16="http://schemas.microsoft.com/office/drawing/2014/main" id="{560F579D-F008-4F48-B17C-8FEE7639C0E7}"/>
              </a:ext>
            </a:extLst>
          </p:cNvPr>
          <p:cNvSpPr txBox="1"/>
          <p:nvPr/>
        </p:nvSpPr>
        <p:spPr>
          <a:xfrm>
            <a:off x="4395283" y="1838781"/>
            <a:ext cx="2661156" cy="3965988"/>
          </a:xfrm>
          <a:prstGeom prst="rect">
            <a:avLst/>
          </a:prstGeom>
          <a:solidFill>
            <a:srgbClr val="C9FEDF">
              <a:alpha val="43922"/>
            </a:srgbClr>
          </a:solidFill>
          <a:ln w="28575">
            <a:solidFill>
              <a:schemeClr val="accent6">
                <a:lumMod val="40000"/>
                <a:lumOff val="60000"/>
              </a:schemeClr>
            </a:solidFill>
          </a:ln>
        </p:spPr>
        <p:txBody>
          <a:bodyPr wrap="square" rtlCol="0">
            <a:noAutofit/>
          </a:bodyPr>
          <a:lstStyle/>
          <a:p>
            <a:r>
              <a:rPr lang="en-US" sz="1200" spc="40" dirty="0">
                <a:solidFill>
                  <a:srgbClr val="5F176C"/>
                </a:solidFill>
                <a:latin typeface="Londrina Solid"/>
                <a:cs typeface="Londrina Solid"/>
              </a:rPr>
              <a:t>New ideas for my self-care toolkit: </a:t>
            </a:r>
          </a:p>
          <a:p>
            <a:endParaRPr lang="en-US" sz="1200" spc="40" dirty="0">
              <a:solidFill>
                <a:srgbClr val="5F176C"/>
              </a:solidFill>
              <a:latin typeface="Londrina Solid"/>
              <a:ea typeface="Droid Sans" panose="020B0606030804020204" pitchFamily="34" charset="0"/>
              <a:cs typeface="Droid Sans" panose="020B0606030804020204" pitchFamily="34" charset="0"/>
            </a:endParaRPr>
          </a:p>
          <a:p>
            <a:r>
              <a:rPr lang="en-US" sz="1200" spc="40" dirty="0">
                <a:solidFill>
                  <a:srgbClr val="5F176C"/>
                </a:solidFill>
                <a:latin typeface="Londrina Solid"/>
                <a:ea typeface="Droid Sans" panose="020B0606030804020204" pitchFamily="34" charset="0"/>
                <a:cs typeface="Droid Sans" panose="020B0606030804020204" pitchFamily="34" charset="0"/>
              </a:rPr>
              <a:t>1.</a:t>
            </a:r>
          </a:p>
          <a:p>
            <a:endParaRPr lang="en-US" sz="1200" spc="40" dirty="0">
              <a:solidFill>
                <a:srgbClr val="5F176C"/>
              </a:solidFill>
              <a:latin typeface="Londrina Solid"/>
              <a:ea typeface="Droid Sans" panose="020B0606030804020204" pitchFamily="34" charset="0"/>
              <a:cs typeface="Droid Sans" panose="020B0606030804020204" pitchFamily="34" charset="0"/>
            </a:endParaRPr>
          </a:p>
          <a:p>
            <a:r>
              <a:rPr lang="en-US" sz="1200" spc="40" dirty="0">
                <a:solidFill>
                  <a:srgbClr val="5F176C"/>
                </a:solidFill>
                <a:latin typeface="Londrina Solid"/>
                <a:ea typeface="Droid Sans" panose="020B0606030804020204" pitchFamily="34" charset="0"/>
                <a:cs typeface="Droid Sans" panose="020B0606030804020204" pitchFamily="34" charset="0"/>
              </a:rPr>
              <a:t>2.</a:t>
            </a:r>
          </a:p>
          <a:p>
            <a:endParaRPr lang="en-US" sz="1200" spc="40" dirty="0">
              <a:solidFill>
                <a:srgbClr val="5F176C"/>
              </a:solidFill>
              <a:latin typeface="Londrina Solid"/>
              <a:ea typeface="Droid Sans" panose="020B0606030804020204" pitchFamily="34" charset="0"/>
              <a:cs typeface="Droid Sans" panose="020B0606030804020204" pitchFamily="34" charset="0"/>
            </a:endParaRPr>
          </a:p>
          <a:p>
            <a:r>
              <a:rPr lang="en-US" sz="1200" spc="40" dirty="0">
                <a:solidFill>
                  <a:srgbClr val="5F176C"/>
                </a:solidFill>
                <a:latin typeface="Londrina Solid"/>
                <a:ea typeface="Droid Sans" panose="020B0606030804020204" pitchFamily="34" charset="0"/>
                <a:cs typeface="Droid Sans" panose="020B0606030804020204" pitchFamily="34" charset="0"/>
              </a:rPr>
              <a:t>3.</a:t>
            </a:r>
          </a:p>
          <a:p>
            <a:endParaRPr lang="en-US" sz="1200" spc="40" dirty="0">
              <a:solidFill>
                <a:srgbClr val="5F176C"/>
              </a:solidFill>
              <a:latin typeface="Londrina Solid"/>
              <a:ea typeface="Droid Sans" panose="020B0606030804020204" pitchFamily="34" charset="0"/>
              <a:cs typeface="Droid Sans" panose="020B0606030804020204" pitchFamily="34" charset="0"/>
            </a:endParaRPr>
          </a:p>
          <a:p>
            <a:r>
              <a:rPr lang="en-US" sz="1200" spc="40" dirty="0">
                <a:solidFill>
                  <a:srgbClr val="5F176C"/>
                </a:solidFill>
                <a:latin typeface="Londrina Solid"/>
                <a:ea typeface="Droid Sans" panose="020B0606030804020204" pitchFamily="34" charset="0"/>
                <a:cs typeface="Droid Sans" panose="020B0606030804020204" pitchFamily="34" charset="0"/>
              </a:rPr>
              <a:t>4.</a:t>
            </a:r>
          </a:p>
          <a:p>
            <a:endParaRPr lang="en-US" sz="1200" spc="40" dirty="0">
              <a:solidFill>
                <a:srgbClr val="5F176C"/>
              </a:solidFill>
              <a:latin typeface="Londrina Solid"/>
              <a:ea typeface="Droid Sans" panose="020B0606030804020204" pitchFamily="34" charset="0"/>
              <a:cs typeface="Droid Sans" panose="020B0606030804020204" pitchFamily="34" charset="0"/>
            </a:endParaRPr>
          </a:p>
          <a:p>
            <a:r>
              <a:rPr lang="en-US" sz="1200" spc="40" dirty="0">
                <a:solidFill>
                  <a:srgbClr val="5F176C"/>
                </a:solidFill>
                <a:latin typeface="Londrina Solid"/>
                <a:ea typeface="Droid Sans" panose="020B0606030804020204" pitchFamily="34" charset="0"/>
                <a:cs typeface="Droid Sans" panose="020B0606030804020204" pitchFamily="34" charset="0"/>
              </a:rPr>
              <a:t>5.</a:t>
            </a:r>
          </a:p>
          <a:p>
            <a:endParaRPr lang="en-US" sz="1200" spc="40" dirty="0">
              <a:solidFill>
                <a:srgbClr val="5F176C"/>
              </a:solidFill>
              <a:latin typeface="Londrina Solid"/>
              <a:ea typeface="Droid Sans" panose="020B0606030804020204" pitchFamily="34" charset="0"/>
              <a:cs typeface="Droid Sans" panose="020B0606030804020204" pitchFamily="34" charset="0"/>
            </a:endParaRPr>
          </a:p>
          <a:p>
            <a:r>
              <a:rPr lang="en-US" sz="1200" spc="40" dirty="0">
                <a:solidFill>
                  <a:srgbClr val="5F176C"/>
                </a:solidFill>
                <a:latin typeface="Londrina Solid"/>
                <a:ea typeface="Droid Sans" panose="020B0606030804020204" pitchFamily="34" charset="0"/>
                <a:cs typeface="Droid Sans" panose="020B0606030804020204" pitchFamily="34" charset="0"/>
              </a:rPr>
              <a:t>6.</a:t>
            </a:r>
          </a:p>
          <a:p>
            <a:endParaRPr lang="en-US" sz="1200" spc="40" dirty="0">
              <a:solidFill>
                <a:srgbClr val="5F176C"/>
              </a:solidFill>
              <a:latin typeface="Londrina Solid"/>
              <a:ea typeface="Droid Sans" panose="020B0606030804020204" pitchFamily="34" charset="0"/>
              <a:cs typeface="Droid Sans" panose="020B0606030804020204" pitchFamily="34" charset="0"/>
            </a:endParaRPr>
          </a:p>
          <a:p>
            <a:r>
              <a:rPr lang="en-US" sz="1200" spc="40" dirty="0">
                <a:solidFill>
                  <a:srgbClr val="5F176C"/>
                </a:solidFill>
                <a:latin typeface="Londrina Solid"/>
                <a:ea typeface="Droid Sans" panose="020B0606030804020204" pitchFamily="34" charset="0"/>
                <a:cs typeface="Droid Sans" panose="020B0606030804020204" pitchFamily="34" charset="0"/>
              </a:rPr>
              <a:t>7.</a:t>
            </a:r>
          </a:p>
          <a:p>
            <a:endParaRPr lang="en-US" sz="1200" spc="40" dirty="0">
              <a:solidFill>
                <a:srgbClr val="5F176C"/>
              </a:solidFill>
              <a:latin typeface="Londrina Solid"/>
              <a:ea typeface="Droid Sans" panose="020B0606030804020204" pitchFamily="34" charset="0"/>
              <a:cs typeface="Droid Sans" panose="020B0606030804020204" pitchFamily="34" charset="0"/>
            </a:endParaRPr>
          </a:p>
          <a:p>
            <a:r>
              <a:rPr lang="en-US" sz="1200" spc="40" dirty="0">
                <a:solidFill>
                  <a:srgbClr val="5F176C"/>
                </a:solidFill>
                <a:latin typeface="Londrina Solid"/>
                <a:ea typeface="Droid Sans" panose="020B0606030804020204" pitchFamily="34" charset="0"/>
                <a:cs typeface="Droid Sans" panose="020B0606030804020204" pitchFamily="34" charset="0"/>
              </a:rPr>
              <a:t>8.</a:t>
            </a:r>
          </a:p>
          <a:p>
            <a:endParaRPr lang="en-US" sz="1200" spc="40" dirty="0">
              <a:solidFill>
                <a:srgbClr val="5F176C"/>
              </a:solidFill>
              <a:latin typeface="Londrina Solid"/>
              <a:ea typeface="Droid Sans" panose="020B0606030804020204" pitchFamily="34" charset="0"/>
              <a:cs typeface="Droid Sans" panose="020B0606030804020204" pitchFamily="34" charset="0"/>
            </a:endParaRPr>
          </a:p>
          <a:p>
            <a:r>
              <a:rPr lang="en-US" sz="1200" spc="40" dirty="0">
                <a:solidFill>
                  <a:srgbClr val="5F176C"/>
                </a:solidFill>
                <a:latin typeface="Londrina Solid"/>
                <a:ea typeface="Droid Sans" panose="020B0606030804020204" pitchFamily="34" charset="0"/>
                <a:cs typeface="Droid Sans" panose="020B0606030804020204" pitchFamily="34" charset="0"/>
              </a:rPr>
              <a:t>9.</a:t>
            </a:r>
          </a:p>
          <a:p>
            <a:endParaRPr lang="en-US" sz="1200" spc="40" dirty="0">
              <a:solidFill>
                <a:srgbClr val="5F176C"/>
              </a:solidFill>
              <a:latin typeface="Londrina Solid"/>
              <a:ea typeface="Droid Sans" panose="020B0606030804020204" pitchFamily="34" charset="0"/>
              <a:cs typeface="Droid Sans" panose="020B0606030804020204" pitchFamily="34" charset="0"/>
            </a:endParaRPr>
          </a:p>
          <a:p>
            <a:r>
              <a:rPr lang="en-US" sz="1200" spc="40" dirty="0">
                <a:solidFill>
                  <a:srgbClr val="5F176C"/>
                </a:solidFill>
                <a:latin typeface="Londrina Solid"/>
                <a:ea typeface="Droid Sans" panose="020B0606030804020204" pitchFamily="34" charset="0"/>
                <a:cs typeface="Droid Sans" panose="020B0606030804020204" pitchFamily="34" charset="0"/>
              </a:rPr>
              <a:t>10.</a:t>
            </a:r>
          </a:p>
          <a:p>
            <a:endParaRPr lang="en-US" sz="1200" spc="40" dirty="0">
              <a:solidFill>
                <a:srgbClr val="5F176C"/>
              </a:solidFill>
              <a:latin typeface="Londrina Solid"/>
              <a:ea typeface="Droid Sans" panose="020B0606030804020204" pitchFamily="34" charset="0"/>
              <a:cs typeface="Droid Sans" panose="020B0606030804020204" pitchFamily="34" charset="0"/>
            </a:endParaRPr>
          </a:p>
          <a:p>
            <a:endParaRPr lang="en-US" sz="1200" dirty="0">
              <a:latin typeface="Droid Sans" panose="020B0606030804020204" pitchFamily="34" charset="0"/>
              <a:ea typeface="Droid Sans" panose="020B0606030804020204" pitchFamily="34" charset="0"/>
              <a:cs typeface="Droid Sans" panose="020B0606030804020204" pitchFamily="34" charset="0"/>
            </a:endParaRPr>
          </a:p>
        </p:txBody>
      </p:sp>
      <p:pic>
        <p:nvPicPr>
          <p:cNvPr id="33" name="Picture 32" descr="A close up of a sign&#10;&#10;Description automatically generated">
            <a:extLst>
              <a:ext uri="{FF2B5EF4-FFF2-40B4-BE49-F238E27FC236}">
                <a16:creationId xmlns:a16="http://schemas.microsoft.com/office/drawing/2014/main" id="{B5B87C9D-D1D1-498F-8DF6-725F5806E1E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1600000">
            <a:off x="4661496" y="6039519"/>
            <a:ext cx="505145" cy="506064"/>
          </a:xfrm>
          <a:prstGeom prst="rect">
            <a:avLst/>
          </a:prstGeom>
        </p:spPr>
      </p:pic>
      <p:sp>
        <p:nvSpPr>
          <p:cNvPr id="34" name="TextBox 33">
            <a:extLst>
              <a:ext uri="{FF2B5EF4-FFF2-40B4-BE49-F238E27FC236}">
                <a16:creationId xmlns:a16="http://schemas.microsoft.com/office/drawing/2014/main" id="{1C3FB188-7B28-4765-BAF1-7089BC54B4FC}"/>
              </a:ext>
            </a:extLst>
          </p:cNvPr>
          <p:cNvSpPr txBox="1"/>
          <p:nvPr/>
        </p:nvSpPr>
        <p:spPr>
          <a:xfrm rot="21600000">
            <a:off x="4528441" y="6416518"/>
            <a:ext cx="857740" cy="338554"/>
          </a:xfrm>
          <a:prstGeom prst="rect">
            <a:avLst/>
          </a:prstGeom>
          <a:noFill/>
        </p:spPr>
        <p:txBody>
          <a:bodyPr wrap="square" rtlCol="0">
            <a:spAutoFit/>
          </a:bodyPr>
          <a:lstStyle/>
          <a:p>
            <a:r>
              <a:rPr lang="en-US" sz="1600" b="1" dirty="0">
                <a:solidFill>
                  <a:schemeClr val="bg1"/>
                </a:solidFill>
                <a:latin typeface="Droid Sans" panose="020B0606030804020204" pitchFamily="34" charset="0"/>
                <a:ea typeface="Droid Sans" panose="020B0606030804020204" pitchFamily="34" charset="0"/>
                <a:cs typeface="Droid Sans" panose="020B0606030804020204" pitchFamily="34" charset="0"/>
              </a:rPr>
              <a:t>Go Do!</a:t>
            </a:r>
          </a:p>
        </p:txBody>
      </p:sp>
      <p:sp>
        <p:nvSpPr>
          <p:cNvPr id="35" name="object 10">
            <a:extLst>
              <a:ext uri="{FF2B5EF4-FFF2-40B4-BE49-F238E27FC236}">
                <a16:creationId xmlns:a16="http://schemas.microsoft.com/office/drawing/2014/main" id="{2D713E29-735A-4660-8874-534B1ECD665B}"/>
              </a:ext>
            </a:extLst>
          </p:cNvPr>
          <p:cNvSpPr txBox="1"/>
          <p:nvPr/>
        </p:nvSpPr>
        <p:spPr>
          <a:xfrm>
            <a:off x="503238" y="7271690"/>
            <a:ext cx="3796408" cy="3101216"/>
          </a:xfrm>
          <a:prstGeom prst="rect">
            <a:avLst/>
          </a:prstGeom>
          <a:ln w="12700">
            <a:solidFill>
              <a:srgbClr val="F5841F"/>
            </a:solidFill>
          </a:ln>
        </p:spPr>
        <p:txBody>
          <a:bodyPr vert="horz" wrap="square" lIns="0" tIns="15875" rIns="0" bIns="0" rtlCol="0">
            <a:noAutofit/>
          </a:bodyPr>
          <a:lstStyle/>
          <a:p>
            <a:pPr marL="78105">
              <a:lnSpc>
                <a:spcPct val="100000"/>
              </a:lnSpc>
              <a:spcBef>
                <a:spcPts val="125"/>
              </a:spcBef>
            </a:pPr>
            <a:r>
              <a:rPr sz="1800" spc="-5" dirty="0">
                <a:solidFill>
                  <a:srgbClr val="F5841F"/>
                </a:solidFill>
                <a:latin typeface="Londrina Solid"/>
                <a:cs typeface="Londrina Solid"/>
              </a:rPr>
              <a:t>Key</a:t>
            </a:r>
            <a:r>
              <a:rPr sz="1800" spc="30" dirty="0">
                <a:solidFill>
                  <a:srgbClr val="F5841F"/>
                </a:solidFill>
                <a:latin typeface="Londrina Solid"/>
                <a:cs typeface="Londrina Solid"/>
              </a:rPr>
              <a:t> </a:t>
            </a:r>
            <a:r>
              <a:rPr sz="1800" spc="35" dirty="0">
                <a:solidFill>
                  <a:srgbClr val="F5841F"/>
                </a:solidFill>
                <a:latin typeface="Londrina Solid"/>
                <a:cs typeface="Londrina Solid"/>
              </a:rPr>
              <a:t>Insights</a:t>
            </a:r>
            <a:endParaRPr sz="1800" dirty="0">
              <a:latin typeface="Londrina Solid"/>
              <a:cs typeface="Londrina Solid"/>
            </a:endParaRPr>
          </a:p>
          <a:p>
            <a:pPr marL="266700" lvl="1" indent="-173038">
              <a:spcBef>
                <a:spcPts val="600"/>
              </a:spcBef>
              <a:buClr>
                <a:srgbClr val="FFC000"/>
              </a:buClr>
              <a:buFont typeface="Arial" panose="020B0604020202020204" pitchFamily="34" charset="0"/>
              <a:buChar char="•"/>
              <a:tabLst>
                <a:tab pos="4391025" algn="l"/>
              </a:tabLst>
            </a:pPr>
            <a:r>
              <a:rPr lang="en-US" sz="1150" dirty="0">
                <a:latin typeface="Droid Sans" panose="020B0606030804020204" pitchFamily="34" charset="0"/>
                <a:ea typeface="Droid Sans" panose="020B0606030804020204" pitchFamily="34" charset="0"/>
                <a:cs typeface="Droid Sans" panose="020B0606030804020204" pitchFamily="34" charset="0"/>
              </a:rPr>
              <a:t>Growing up today is challenging. Life can be       tough! All of us will face difficult situations</a:t>
            </a:r>
            <a:br>
              <a:rPr lang="en-US" sz="1150" dirty="0">
                <a:latin typeface="Droid Sans" panose="020B0606030804020204" pitchFamily="34" charset="0"/>
                <a:ea typeface="Droid Sans" panose="020B0606030804020204" pitchFamily="34" charset="0"/>
                <a:cs typeface="Droid Sans" panose="020B0606030804020204" pitchFamily="34" charset="0"/>
              </a:rPr>
            </a:br>
            <a:r>
              <a:rPr lang="en-US" sz="1150" dirty="0">
                <a:latin typeface="Droid Sans" panose="020B0606030804020204" pitchFamily="34" charset="0"/>
                <a:ea typeface="Droid Sans" panose="020B0606030804020204" pitchFamily="34" charset="0"/>
                <a:cs typeface="Droid Sans" panose="020B0606030804020204" pitchFamily="34" charset="0"/>
              </a:rPr>
              <a:t>and choices, as well as the many everyday         triggers that can result in us going In the Box.</a:t>
            </a:r>
          </a:p>
          <a:p>
            <a:pPr marL="266700" lvl="1" indent="-173038">
              <a:spcBef>
                <a:spcPts val="600"/>
              </a:spcBef>
              <a:buClr>
                <a:srgbClr val="FFC000"/>
              </a:buClr>
              <a:buFont typeface="Arial" panose="020B0604020202020204" pitchFamily="34" charset="0"/>
              <a:buChar char="•"/>
              <a:tabLst>
                <a:tab pos="4391025" algn="l"/>
              </a:tabLst>
            </a:pPr>
            <a:r>
              <a:rPr lang="en-US" sz="1150" dirty="0">
                <a:latin typeface="Droid Sans" panose="020B0606030804020204" pitchFamily="34" charset="0"/>
                <a:ea typeface="Droid Sans" panose="020B0606030804020204" pitchFamily="34" charset="0"/>
                <a:cs typeface="Droid Sans" panose="020B0606030804020204" pitchFamily="34" charset="0"/>
              </a:rPr>
              <a:t>To help us get Out of the Box and regain our resourcefulness so we can see things more clearly and make the most helpful choices, we need to change our state.</a:t>
            </a:r>
          </a:p>
          <a:p>
            <a:pPr marL="266700" lvl="1" indent="-173038">
              <a:spcBef>
                <a:spcPts val="600"/>
              </a:spcBef>
              <a:buClr>
                <a:srgbClr val="FFC000"/>
              </a:buClr>
              <a:buFont typeface="Arial" panose="020B0604020202020204" pitchFamily="34" charset="0"/>
              <a:buChar char="•"/>
              <a:tabLst>
                <a:tab pos="4391025" algn="l"/>
              </a:tabLst>
            </a:pPr>
            <a:r>
              <a:rPr lang="en-US" sz="1150" dirty="0">
                <a:latin typeface="Droid Sans" panose="020B0606030804020204" pitchFamily="34" charset="0"/>
                <a:ea typeface="Droid Sans" panose="020B0606030804020204" pitchFamily="34" charset="0"/>
                <a:cs typeface="Droid Sans" panose="020B0606030804020204" pitchFamily="34" charset="0"/>
              </a:rPr>
              <a:t>There are lots of ways to do this, including making a physical change, focusing on something positive, spending time with people and working on our thoughts.  It’s good to identify our own self-care toolkit of the strategies that work well for us so we know what to do when we need them.</a:t>
            </a:r>
          </a:p>
        </p:txBody>
      </p:sp>
      <p:sp>
        <p:nvSpPr>
          <p:cNvPr id="3" name="TextBox 2">
            <a:extLst>
              <a:ext uri="{FF2B5EF4-FFF2-40B4-BE49-F238E27FC236}">
                <a16:creationId xmlns:a16="http://schemas.microsoft.com/office/drawing/2014/main" id="{53E6279C-5EBA-4DB3-B2BB-6ACE4E721BBD}"/>
              </a:ext>
            </a:extLst>
          </p:cNvPr>
          <p:cNvSpPr txBox="1"/>
          <p:nvPr/>
        </p:nvSpPr>
        <p:spPr>
          <a:xfrm>
            <a:off x="503238" y="5223369"/>
            <a:ext cx="3788616" cy="1954381"/>
          </a:xfrm>
          <a:prstGeom prst="rect">
            <a:avLst/>
          </a:prstGeom>
          <a:solidFill>
            <a:srgbClr val="FDF4D8"/>
          </a:solidFill>
        </p:spPr>
        <p:txBody>
          <a:bodyPr wrap="square" rtlCol="0">
            <a:spAutoFit/>
          </a:bodyPr>
          <a:lstStyle/>
          <a:p>
            <a:r>
              <a:rPr lang="en-US" sz="1200" b="1" dirty="0">
                <a:latin typeface="Londrina Solid" panose="02000506000000020003" pitchFamily="50" charset="0"/>
                <a:ea typeface="Droid Sans" panose="020B0606030804020204" pitchFamily="34" charset="0"/>
                <a:cs typeface="Droid Sans" panose="020B0606030804020204" pitchFamily="34" charset="0"/>
              </a:rPr>
              <a:t>WHEN YOU NEED HELP</a:t>
            </a:r>
          </a:p>
          <a:p>
            <a:r>
              <a:rPr lang="en-US" sz="1100" dirty="0">
                <a:latin typeface="Droid Sans" panose="020B0606030804020204" pitchFamily="34" charset="0"/>
                <a:ea typeface="Droid Sans" panose="020B0606030804020204" pitchFamily="34" charset="0"/>
                <a:cs typeface="Droid Sans" panose="020B0606030804020204" pitchFamily="34" charset="0"/>
              </a:rPr>
              <a:t>We all need help at times. If you are finding it difficult to cope with worries and pressures, try and talk to a parent, </a:t>
            </a:r>
            <a:r>
              <a:rPr lang="en-US" sz="1100" dirty="0" err="1">
                <a:latin typeface="Droid Sans" panose="020B0606030804020204" pitchFamily="34" charset="0"/>
                <a:ea typeface="Droid Sans" panose="020B0606030804020204" pitchFamily="34" charset="0"/>
                <a:cs typeface="Droid Sans" panose="020B0606030804020204" pitchFamily="34" charset="0"/>
              </a:rPr>
              <a:t>carer</a:t>
            </a:r>
            <a:r>
              <a:rPr lang="en-US" sz="1100" dirty="0">
                <a:latin typeface="Droid Sans" panose="020B0606030804020204" pitchFamily="34" charset="0"/>
                <a:ea typeface="Droid Sans" panose="020B0606030804020204" pitchFamily="34" charset="0"/>
                <a:cs typeface="Droid Sans" panose="020B0606030804020204" pitchFamily="34" charset="0"/>
              </a:rPr>
              <a:t> or trusted adult. If that is not possible, the following </a:t>
            </a:r>
            <a:r>
              <a:rPr lang="en-US" sz="1100" dirty="0" err="1">
                <a:latin typeface="Droid Sans" panose="020B0606030804020204" pitchFamily="34" charset="0"/>
                <a:ea typeface="Droid Sans" panose="020B0606030804020204" pitchFamily="34" charset="0"/>
                <a:cs typeface="Droid Sans" panose="020B0606030804020204" pitchFamily="34" charset="0"/>
              </a:rPr>
              <a:t>organisations</a:t>
            </a:r>
            <a:r>
              <a:rPr lang="en-US" sz="1100" dirty="0">
                <a:latin typeface="Droid Sans" panose="020B0606030804020204" pitchFamily="34" charset="0"/>
                <a:ea typeface="Droid Sans" panose="020B0606030804020204" pitchFamily="34" charset="0"/>
                <a:cs typeface="Droid Sans" panose="020B0606030804020204" pitchFamily="34" charset="0"/>
              </a:rPr>
              <a:t> have someone available 24 hours a day, seven days a week:</a:t>
            </a:r>
          </a:p>
          <a:p>
            <a:r>
              <a:rPr lang="en-US" sz="1100" dirty="0">
                <a:latin typeface="Droid Sans" panose="020B0606030804020204" pitchFamily="34" charset="0"/>
                <a:ea typeface="Droid Sans" panose="020B0606030804020204" pitchFamily="34" charset="0"/>
                <a:cs typeface="Droid Sans" panose="020B0606030804020204" pitchFamily="34" charset="0"/>
              </a:rPr>
              <a:t>Childline </a:t>
            </a:r>
            <a:r>
              <a:rPr lang="en-US" sz="1100" i="1" u="sng" dirty="0">
                <a:solidFill>
                  <a:schemeClr val="accent1"/>
                </a:solidFill>
                <a:latin typeface="Droid Sans" panose="020B0606030804020204" pitchFamily="34" charset="0"/>
                <a:ea typeface="Droid Sans" panose="020B0606030804020204" pitchFamily="34" charset="0"/>
                <a:cs typeface="Droid Sans" panose="020B0606030804020204" pitchFamily="34" charset="0"/>
                <a:hlinkClick r:id="rId17"/>
              </a:rPr>
              <a:t>www.childline.org.uk</a:t>
            </a:r>
            <a:r>
              <a:rPr lang="en-US" sz="1100" i="1" dirty="0">
                <a:solidFill>
                  <a:schemeClr val="accent1"/>
                </a:solidFill>
                <a:latin typeface="Droid Sans" panose="020B0606030804020204" pitchFamily="34" charset="0"/>
                <a:ea typeface="Droid Sans" panose="020B0606030804020204" pitchFamily="34" charset="0"/>
                <a:cs typeface="Droid Sans" panose="020B0606030804020204" pitchFamily="34" charset="0"/>
                <a:hlinkClick r:id="rId17"/>
              </a:rPr>
              <a:t> </a:t>
            </a:r>
            <a:r>
              <a:rPr lang="en-US" sz="1100" i="1" dirty="0">
                <a:solidFill>
                  <a:schemeClr val="accent1"/>
                </a:solidFill>
                <a:latin typeface="Droid Sans" panose="020B0606030804020204" pitchFamily="34" charset="0"/>
                <a:ea typeface="Droid Sans" panose="020B0606030804020204" pitchFamily="34" charset="0"/>
                <a:cs typeface="Droid Sans" panose="020B0606030804020204" pitchFamily="34" charset="0"/>
              </a:rPr>
              <a:t> </a:t>
            </a:r>
            <a:r>
              <a:rPr lang="en-US" sz="1100" dirty="0">
                <a:latin typeface="Droid Sans" panose="020B0606030804020204" pitchFamily="34" charset="0"/>
                <a:ea typeface="Droid Sans" panose="020B0606030804020204" pitchFamily="34" charset="0"/>
                <a:cs typeface="Droid Sans" panose="020B0606030804020204" pitchFamily="34" charset="0"/>
              </a:rPr>
              <a:t>Tel. 0800 1111 </a:t>
            </a:r>
            <a:br>
              <a:rPr lang="en-US" sz="1100" dirty="0">
                <a:latin typeface="Droid Sans" panose="020B0606030804020204" pitchFamily="34" charset="0"/>
                <a:ea typeface="Droid Sans" panose="020B0606030804020204" pitchFamily="34" charset="0"/>
                <a:cs typeface="Droid Sans" panose="020B0606030804020204" pitchFamily="34" charset="0"/>
              </a:rPr>
            </a:br>
            <a:r>
              <a:rPr lang="en-US" sz="1100" dirty="0">
                <a:latin typeface="Droid Sans" panose="020B0606030804020204" pitchFamily="34" charset="0"/>
                <a:ea typeface="Droid Sans" panose="020B0606030804020204" pitchFamily="34" charset="0"/>
                <a:cs typeface="Droid Sans" panose="020B0606030804020204" pitchFamily="34" charset="0"/>
              </a:rPr>
              <a:t>The Samaritans </a:t>
            </a:r>
            <a:r>
              <a:rPr lang="en-US" sz="1100" i="1" u="sng" dirty="0">
                <a:solidFill>
                  <a:schemeClr val="accent1"/>
                </a:solidFill>
                <a:latin typeface="Droid Sans" panose="020B0606030804020204" pitchFamily="34" charset="0"/>
                <a:ea typeface="Droid Sans" panose="020B0606030804020204" pitchFamily="34" charset="0"/>
                <a:cs typeface="Droid Sans" panose="020B0606030804020204" pitchFamily="34" charset="0"/>
                <a:hlinkClick r:id="rId18"/>
              </a:rPr>
              <a:t>– www.samaritans.org</a:t>
            </a:r>
            <a:r>
              <a:rPr lang="en-US" sz="1100" dirty="0">
                <a:latin typeface="Droid Sans" panose="020B0606030804020204" pitchFamily="34" charset="0"/>
                <a:ea typeface="Droid Sans" panose="020B0606030804020204" pitchFamily="34" charset="0"/>
                <a:cs typeface="Droid Sans" panose="020B0606030804020204" pitchFamily="34" charset="0"/>
              </a:rPr>
              <a:t> Tel. 116 123</a:t>
            </a:r>
          </a:p>
          <a:p>
            <a:r>
              <a:rPr lang="en-US" sz="1100" dirty="0">
                <a:latin typeface="Droid Sans" panose="020B0606030804020204" pitchFamily="34" charset="0"/>
                <a:ea typeface="Droid Sans" panose="020B0606030804020204" pitchFamily="34" charset="0"/>
                <a:cs typeface="Droid Sans" panose="020B0606030804020204" pitchFamily="34" charset="0"/>
              </a:rPr>
              <a:t>More helpful ideas and sources of support are available from</a:t>
            </a:r>
            <a:r>
              <a:rPr lang="en-US" sz="1100" i="1" dirty="0">
                <a:solidFill>
                  <a:schemeClr val="accent1"/>
                </a:solidFill>
                <a:latin typeface="Droid Sans" panose="020B0606030804020204" pitchFamily="34" charset="0"/>
                <a:ea typeface="Droid Sans" panose="020B0606030804020204" pitchFamily="34" charset="0"/>
                <a:cs typeface="Droid Sans" panose="020B0606030804020204" pitchFamily="34" charset="0"/>
              </a:rPr>
              <a:t> </a:t>
            </a:r>
            <a:r>
              <a:rPr lang="en-US" sz="1100" i="1" u="sng" dirty="0">
                <a:solidFill>
                  <a:schemeClr val="accent1"/>
                </a:solidFill>
                <a:latin typeface="Droid Sans" panose="020B0606030804020204" pitchFamily="34" charset="0"/>
                <a:ea typeface="Droid Sans" panose="020B0606030804020204" pitchFamily="34" charset="0"/>
                <a:cs typeface="Droid Sans" panose="020B0606030804020204" pitchFamily="34" charset="0"/>
                <a:hlinkClick r:id="rId19">
                  <a:extLst>
                    <a:ext uri="{A12FA001-AC4F-418D-AE19-62706E023703}">
                      <ahyp:hlinkClr xmlns:ahyp="http://schemas.microsoft.com/office/drawing/2018/hyperlinkcolor" val="tx"/>
                    </a:ext>
                  </a:extLst>
                </a:hlinkClick>
              </a:rPr>
              <a:t>www.themix.org.uk</a:t>
            </a:r>
            <a:r>
              <a:rPr lang="en-US" sz="1100" dirty="0">
                <a:latin typeface="Droid Sans" panose="020B0606030804020204" pitchFamily="34" charset="0"/>
                <a:ea typeface="Droid Sans" panose="020B0606030804020204" pitchFamily="34" charset="0"/>
                <a:cs typeface="Droid Sans" panose="020B0606030804020204" pitchFamily="34" charset="0"/>
              </a:rPr>
              <a:t>; </a:t>
            </a:r>
            <a:r>
              <a:rPr lang="en-US" sz="1100" i="1" u="sng" dirty="0">
                <a:solidFill>
                  <a:schemeClr val="accent1"/>
                </a:solidFill>
                <a:latin typeface="Droid Sans" panose="020B0606030804020204" pitchFamily="34" charset="0"/>
                <a:ea typeface="Droid Sans" panose="020B0606030804020204" pitchFamily="34" charset="0"/>
                <a:cs typeface="Droid Sans" panose="020B0606030804020204" pitchFamily="34" charset="0"/>
                <a:hlinkClick r:id="rId20"/>
              </a:rPr>
              <a:t>www.annafreud.org/on-my-mind</a:t>
            </a:r>
            <a:r>
              <a:rPr lang="en-US" sz="1100" i="1" u="sng" dirty="0">
                <a:solidFill>
                  <a:schemeClr val="accent1"/>
                </a:solidFill>
                <a:latin typeface="Droid Sans" panose="020B0606030804020204" pitchFamily="34" charset="0"/>
                <a:ea typeface="Droid Sans" panose="020B0606030804020204" pitchFamily="34" charset="0"/>
                <a:cs typeface="Droid Sans" panose="020B0606030804020204" pitchFamily="34" charset="0"/>
                <a:hlinkClick r:id="rId21"/>
              </a:rPr>
              <a:t>;</a:t>
            </a:r>
            <a:r>
              <a:rPr lang="en-US" sz="1100" dirty="0">
                <a:solidFill>
                  <a:schemeClr val="accent1"/>
                </a:solidFill>
                <a:latin typeface="Droid Sans" panose="020B0606030804020204" pitchFamily="34" charset="0"/>
                <a:ea typeface="Droid Sans" panose="020B0606030804020204" pitchFamily="34" charset="0"/>
                <a:cs typeface="Droid Sans" panose="020B0606030804020204" pitchFamily="34" charset="0"/>
              </a:rPr>
              <a:t>  </a:t>
            </a:r>
            <a:r>
              <a:rPr lang="en-US" sz="1100" i="1" u="sng" dirty="0">
                <a:solidFill>
                  <a:schemeClr val="accent1"/>
                </a:solidFill>
                <a:latin typeface="Droid Sans" panose="020B0606030804020204" pitchFamily="34" charset="0"/>
                <a:ea typeface="Droid Sans" panose="020B0606030804020204" pitchFamily="34" charset="0"/>
                <a:cs typeface="Droid Sans" panose="020B0606030804020204" pitchFamily="34" charset="0"/>
                <a:hlinkClick r:id="rId21"/>
              </a:rPr>
              <a:t>www.youngminds.org.uk</a:t>
            </a:r>
            <a:r>
              <a:rPr lang="en-US" sz="1100" i="1" u="sng" dirty="0">
                <a:solidFill>
                  <a:schemeClr val="accent1"/>
                </a:solidFill>
                <a:latin typeface="Droid Sans" panose="020B0606030804020204" pitchFamily="34" charset="0"/>
                <a:ea typeface="Droid Sans" panose="020B0606030804020204" pitchFamily="34" charset="0"/>
                <a:cs typeface="Droid Sans" panose="020B0606030804020204" pitchFamily="34" charset="0"/>
              </a:rPr>
              <a:t>;</a:t>
            </a:r>
            <a:r>
              <a:rPr lang="en-US" sz="1100" dirty="0">
                <a:latin typeface="Droid Sans" panose="020B0606030804020204" pitchFamily="34" charset="0"/>
                <a:ea typeface="Droid Sans" panose="020B0606030804020204" pitchFamily="34" charset="0"/>
                <a:cs typeface="Droid Sans" panose="020B0606030804020204" pitchFamily="34" charset="0"/>
              </a:rPr>
              <a:t> </a:t>
            </a:r>
            <a:r>
              <a:rPr lang="en-US" sz="1100" i="1" u="sng" dirty="0">
                <a:solidFill>
                  <a:schemeClr val="accent1"/>
                </a:solidFill>
                <a:latin typeface="Droid Sans" panose="020B0606030804020204" pitchFamily="34" charset="0"/>
                <a:ea typeface="Droid Sans" panose="020B0606030804020204" pitchFamily="34" charset="0"/>
                <a:cs typeface="Droid Sans" panose="020B0606030804020204" pitchFamily="34" charset="0"/>
                <a:hlinkClick r:id="rId22"/>
              </a:rPr>
              <a:t>www.anxietyuk.org.uk</a:t>
            </a:r>
            <a:endParaRPr lang="en-US" sz="1100" i="1" u="sng" dirty="0">
              <a:solidFill>
                <a:schemeClr val="accent1"/>
              </a:solidFill>
              <a:latin typeface="Droid Sans" panose="020B0606030804020204" pitchFamily="34" charset="0"/>
              <a:ea typeface="Droid Sans" panose="020B0606030804020204" pitchFamily="34" charset="0"/>
              <a:cs typeface="Droid Sans" panose="020B0606030804020204" pitchFamily="34" charset="0"/>
            </a:endParaRPr>
          </a:p>
        </p:txBody>
      </p:sp>
      <p:grpSp>
        <p:nvGrpSpPr>
          <p:cNvPr id="4" name="Group 3">
            <a:extLst>
              <a:ext uri="{FF2B5EF4-FFF2-40B4-BE49-F238E27FC236}">
                <a16:creationId xmlns:a16="http://schemas.microsoft.com/office/drawing/2014/main" id="{CF1024C2-060C-403C-B7FF-CFC4FBE35139}"/>
              </a:ext>
            </a:extLst>
          </p:cNvPr>
          <p:cNvGrpSpPr/>
          <p:nvPr/>
        </p:nvGrpSpPr>
        <p:grpSpPr>
          <a:xfrm>
            <a:off x="4575927" y="6014258"/>
            <a:ext cx="2480510" cy="2305630"/>
            <a:chOff x="4575927" y="6014258"/>
            <a:chExt cx="2480510" cy="2305630"/>
          </a:xfrm>
        </p:grpSpPr>
        <p:sp>
          <p:nvSpPr>
            <p:cNvPr id="32" name="TextBox 31">
              <a:extLst>
                <a:ext uri="{FF2B5EF4-FFF2-40B4-BE49-F238E27FC236}">
                  <a16:creationId xmlns:a16="http://schemas.microsoft.com/office/drawing/2014/main" id="{760AFD93-05F7-4981-BA89-6BBD30152ACE}"/>
                </a:ext>
              </a:extLst>
            </p:cNvPr>
            <p:cNvSpPr txBox="1"/>
            <p:nvPr/>
          </p:nvSpPr>
          <p:spPr>
            <a:xfrm>
              <a:off x="5270070" y="6014258"/>
              <a:ext cx="1786367" cy="1243802"/>
            </a:xfrm>
            <a:prstGeom prst="rect">
              <a:avLst/>
            </a:prstGeom>
            <a:noFill/>
          </p:spPr>
          <p:txBody>
            <a:bodyPr wrap="square" rtlCol="0">
              <a:spAutoFit/>
            </a:bodyPr>
            <a:lstStyle/>
            <a:p>
              <a:pPr>
                <a:lnSpc>
                  <a:spcPct val="95000"/>
                </a:lnSpc>
                <a:spcBef>
                  <a:spcPts val="600"/>
                </a:spcBef>
              </a:pPr>
              <a:r>
                <a:rPr lang="en-US" sz="1050" b="1" dirty="0">
                  <a:solidFill>
                    <a:schemeClr val="bg1"/>
                  </a:solidFill>
                  <a:latin typeface="Droid Sans" panose="020B0606030804020204" pitchFamily="34" charset="0"/>
                  <a:ea typeface="Droid Sans" panose="020B0606030804020204" pitchFamily="34" charset="0"/>
                  <a:cs typeface="Droid Sans" panose="020B0606030804020204" pitchFamily="34" charset="0"/>
                </a:rPr>
                <a:t>Create your own Self-Care First Aid Kit. </a:t>
              </a:r>
              <a:r>
                <a:rPr lang="en-US" sz="1050" spc="-5" dirty="0">
                  <a:solidFill>
                    <a:schemeClr val="bg1"/>
                  </a:solidFill>
                  <a:latin typeface="Droid Sans"/>
                  <a:cs typeface="Droid Sans"/>
                </a:rPr>
                <a:t>This </a:t>
              </a:r>
              <a:r>
                <a:rPr lang="en-US" sz="1050" dirty="0">
                  <a:solidFill>
                    <a:schemeClr val="bg1"/>
                  </a:solidFill>
                  <a:latin typeface="Droid Sans"/>
                  <a:cs typeface="Droid Sans"/>
                </a:rPr>
                <a:t>is a </a:t>
              </a:r>
              <a:r>
                <a:rPr lang="en-US" sz="1050" spc="-10" dirty="0">
                  <a:solidFill>
                    <a:schemeClr val="bg1"/>
                  </a:solidFill>
                  <a:latin typeface="Droid Sans"/>
                  <a:cs typeface="Droid Sans"/>
                </a:rPr>
                <a:t>box </a:t>
              </a:r>
              <a:r>
                <a:rPr lang="en-US" sz="1050" dirty="0">
                  <a:solidFill>
                    <a:schemeClr val="bg1"/>
                  </a:solidFill>
                  <a:latin typeface="Droid Sans"/>
                  <a:cs typeface="Droid Sans"/>
                </a:rPr>
                <a:t>you can </a:t>
              </a:r>
              <a:r>
                <a:rPr lang="en-US" sz="1050" spc="-5" dirty="0">
                  <a:solidFill>
                    <a:schemeClr val="bg1"/>
                  </a:solidFill>
                  <a:latin typeface="Droid Sans"/>
                  <a:cs typeface="Droid Sans"/>
                </a:rPr>
                <a:t>keep </a:t>
              </a:r>
              <a:r>
                <a:rPr lang="en-US" sz="1050" dirty="0">
                  <a:solidFill>
                    <a:schemeClr val="bg1"/>
                  </a:solidFill>
                  <a:latin typeface="Droid Sans"/>
                  <a:cs typeface="Droid Sans"/>
                </a:rPr>
                <a:t>at home containing things that </a:t>
              </a:r>
              <a:r>
                <a:rPr lang="en-US" sz="1050" spc="-5" dirty="0">
                  <a:solidFill>
                    <a:schemeClr val="bg1"/>
                  </a:solidFill>
                  <a:latin typeface="Droid Sans"/>
                  <a:cs typeface="Droid Sans"/>
                </a:rPr>
                <a:t>will </a:t>
              </a:r>
              <a:r>
                <a:rPr lang="en-US" sz="1050" dirty="0">
                  <a:solidFill>
                    <a:schemeClr val="bg1"/>
                  </a:solidFill>
                  <a:latin typeface="Droid Sans"/>
                  <a:cs typeface="Droid Sans"/>
                </a:rPr>
                <a:t>help you</a:t>
              </a:r>
              <a:r>
                <a:rPr lang="en-US" sz="1050" spc="-90" dirty="0">
                  <a:solidFill>
                    <a:schemeClr val="bg1"/>
                  </a:solidFill>
                  <a:latin typeface="Droid Sans"/>
                  <a:cs typeface="Droid Sans"/>
                </a:rPr>
                <a:t> </a:t>
              </a:r>
              <a:r>
                <a:rPr lang="en-US" sz="1050" spc="-5" dirty="0">
                  <a:solidFill>
                    <a:schemeClr val="bg1"/>
                  </a:solidFill>
                  <a:latin typeface="Droid Sans"/>
                  <a:cs typeface="Droid Sans"/>
                </a:rPr>
                <a:t>when </a:t>
              </a:r>
              <a:r>
                <a:rPr lang="en-US" sz="1050" dirty="0">
                  <a:solidFill>
                    <a:schemeClr val="bg1"/>
                  </a:solidFill>
                  <a:latin typeface="Droid Sans"/>
                  <a:cs typeface="Droid Sans"/>
                </a:rPr>
                <a:t>you’re </a:t>
              </a:r>
              <a:r>
                <a:rPr lang="en-US" sz="1050" spc="-5" dirty="0">
                  <a:solidFill>
                    <a:schemeClr val="bg1"/>
                  </a:solidFill>
                  <a:latin typeface="Droid Sans"/>
                  <a:cs typeface="Droid Sans"/>
                </a:rPr>
                <a:t>feeling stressed or</a:t>
              </a:r>
              <a:endParaRPr lang="en-US" sz="1050" dirty="0">
                <a:solidFill>
                  <a:schemeClr val="bg1"/>
                </a:solidFill>
                <a:latin typeface="Droid Sans"/>
                <a:cs typeface="Droid Sans"/>
              </a:endParaRPr>
            </a:p>
            <a:p>
              <a:pPr>
                <a:lnSpc>
                  <a:spcPct val="95000"/>
                </a:lnSpc>
                <a:spcBef>
                  <a:spcPts val="600"/>
                </a:spcBef>
              </a:pPr>
              <a:endParaRPr lang="en-US" sz="1050" b="1" dirty="0">
                <a:solidFill>
                  <a:schemeClr val="bg1"/>
                </a:solidFill>
                <a:latin typeface="Droid Sans" panose="020B0606030804020204" pitchFamily="34" charset="0"/>
                <a:ea typeface="Droid Sans" panose="020B0606030804020204" pitchFamily="34" charset="0"/>
                <a:cs typeface="Droid Sans" panose="020B0606030804020204" pitchFamily="34" charset="0"/>
              </a:endParaRPr>
            </a:p>
          </p:txBody>
        </p:sp>
        <p:sp>
          <p:nvSpPr>
            <p:cNvPr id="37" name="TextBox 36">
              <a:extLst>
                <a:ext uri="{FF2B5EF4-FFF2-40B4-BE49-F238E27FC236}">
                  <a16:creationId xmlns:a16="http://schemas.microsoft.com/office/drawing/2014/main" id="{980E9B1E-C970-4493-80BC-B4EA5E9A83B9}"/>
                </a:ext>
              </a:extLst>
            </p:cNvPr>
            <p:cNvSpPr txBox="1"/>
            <p:nvPr/>
          </p:nvSpPr>
          <p:spPr>
            <a:xfrm>
              <a:off x="4575927" y="6922582"/>
              <a:ext cx="2448820" cy="1397306"/>
            </a:xfrm>
            <a:prstGeom prst="rect">
              <a:avLst/>
            </a:prstGeom>
            <a:noFill/>
          </p:spPr>
          <p:txBody>
            <a:bodyPr wrap="square" rtlCol="0">
              <a:spAutoFit/>
            </a:bodyPr>
            <a:lstStyle/>
            <a:p>
              <a:pPr>
                <a:lnSpc>
                  <a:spcPct val="95000"/>
                </a:lnSpc>
                <a:spcBef>
                  <a:spcPts val="600"/>
                </a:spcBef>
              </a:pPr>
              <a:r>
                <a:rPr lang="en-US" sz="1050" dirty="0">
                  <a:solidFill>
                    <a:schemeClr val="bg1"/>
                  </a:solidFill>
                  <a:latin typeface="Droid Sans"/>
                  <a:cs typeface="Droid Sans"/>
                </a:rPr>
                <a:t>anxious</a:t>
              </a:r>
              <a:r>
                <a:rPr lang="en-US" sz="1050" spc="-25" dirty="0">
                  <a:solidFill>
                    <a:schemeClr val="bg1"/>
                  </a:solidFill>
                  <a:latin typeface="Droid Sans"/>
                  <a:cs typeface="Droid Sans"/>
                </a:rPr>
                <a:t> </a:t>
              </a:r>
              <a:r>
                <a:rPr lang="en-US" sz="1050" dirty="0">
                  <a:solidFill>
                    <a:schemeClr val="bg1"/>
                  </a:solidFill>
                  <a:latin typeface="Droid Sans"/>
                  <a:cs typeface="Droid Sans"/>
                </a:rPr>
                <a:t>– for example pens and paper if you like to </a:t>
              </a:r>
              <a:r>
                <a:rPr lang="en-US" sz="1050" spc="-5" dirty="0">
                  <a:solidFill>
                    <a:schemeClr val="bg1"/>
                  </a:solidFill>
                  <a:latin typeface="Droid Sans"/>
                  <a:cs typeface="Droid Sans"/>
                </a:rPr>
                <a:t>write or</a:t>
              </a:r>
              <a:r>
                <a:rPr lang="en-US" sz="1050" spc="-85" dirty="0">
                  <a:solidFill>
                    <a:schemeClr val="bg1"/>
                  </a:solidFill>
                  <a:latin typeface="Droid Sans"/>
                  <a:cs typeface="Droid Sans"/>
                </a:rPr>
                <a:t> </a:t>
              </a:r>
              <a:r>
                <a:rPr lang="en-US" sz="1050" spc="-5" dirty="0">
                  <a:solidFill>
                    <a:schemeClr val="bg1"/>
                  </a:solidFill>
                  <a:latin typeface="Droid Sans"/>
                  <a:cs typeface="Droid Sans"/>
                </a:rPr>
                <a:t>draw, </a:t>
              </a:r>
              <a:r>
                <a:rPr lang="en-US" sz="1050" dirty="0">
                  <a:solidFill>
                    <a:schemeClr val="bg1"/>
                  </a:solidFill>
                  <a:latin typeface="Droid Sans"/>
                  <a:cs typeface="Droid Sans"/>
                </a:rPr>
                <a:t>pictures </a:t>
              </a:r>
              <a:r>
                <a:rPr lang="en-US" sz="1050" spc="-5" dirty="0">
                  <a:solidFill>
                    <a:schemeClr val="bg1"/>
                  </a:solidFill>
                  <a:latin typeface="Droid Sans"/>
                  <a:cs typeface="Droid Sans"/>
                </a:rPr>
                <a:t>or objects </a:t>
              </a:r>
              <a:r>
                <a:rPr lang="en-US" sz="1050" dirty="0">
                  <a:solidFill>
                    <a:schemeClr val="bg1"/>
                  </a:solidFill>
                  <a:latin typeface="Droid Sans"/>
                  <a:cs typeface="Droid Sans"/>
                </a:rPr>
                <a:t>that remind you </a:t>
              </a:r>
              <a:r>
                <a:rPr lang="en-US" sz="1050" spc="-5" dirty="0">
                  <a:solidFill>
                    <a:schemeClr val="bg1"/>
                  </a:solidFill>
                  <a:latin typeface="Droid Sans"/>
                  <a:cs typeface="Droid Sans"/>
                </a:rPr>
                <a:t>of special </a:t>
              </a:r>
              <a:r>
                <a:rPr lang="en-US" sz="1050" dirty="0">
                  <a:solidFill>
                    <a:schemeClr val="bg1"/>
                  </a:solidFill>
                  <a:latin typeface="Droid Sans"/>
                  <a:cs typeface="Droid Sans"/>
                </a:rPr>
                <a:t>times, bubble bath, chocolate, a list </a:t>
              </a:r>
              <a:r>
                <a:rPr lang="en-US" sz="1050" spc="-5" dirty="0">
                  <a:solidFill>
                    <a:schemeClr val="bg1"/>
                  </a:solidFill>
                  <a:latin typeface="Droid Sans"/>
                  <a:cs typeface="Droid Sans"/>
                </a:rPr>
                <a:t>of </a:t>
              </a:r>
              <a:r>
                <a:rPr lang="en-US" sz="1050" dirty="0">
                  <a:solidFill>
                    <a:schemeClr val="bg1"/>
                  </a:solidFill>
                  <a:latin typeface="Droid Sans"/>
                  <a:cs typeface="Droid Sans"/>
                </a:rPr>
                <a:t>people you could call, a reminder </a:t>
              </a:r>
              <a:r>
                <a:rPr lang="en-US" sz="1050" spc="-5" dirty="0">
                  <a:solidFill>
                    <a:schemeClr val="bg1"/>
                  </a:solidFill>
                  <a:latin typeface="Droid Sans"/>
                  <a:cs typeface="Droid Sans"/>
                </a:rPr>
                <a:t>of </a:t>
              </a:r>
              <a:r>
                <a:rPr lang="en-US" sz="1050" dirty="0">
                  <a:solidFill>
                    <a:schemeClr val="bg1"/>
                  </a:solidFill>
                  <a:latin typeface="Droid Sans"/>
                  <a:cs typeface="Droid Sans"/>
                </a:rPr>
                <a:t>a </a:t>
              </a:r>
              <a:r>
                <a:rPr lang="en-US" sz="1050" spc="-5" dirty="0">
                  <a:solidFill>
                    <a:schemeClr val="bg1"/>
                  </a:solidFill>
                  <a:latin typeface="Droid Sans"/>
                  <a:cs typeface="Droid Sans"/>
                </a:rPr>
                <a:t>special </a:t>
              </a:r>
              <a:r>
                <a:rPr lang="en-US" sz="1050" dirty="0">
                  <a:solidFill>
                    <a:schemeClr val="bg1"/>
                  </a:solidFill>
                  <a:latin typeface="Droid Sans"/>
                  <a:cs typeface="Droid Sans"/>
                </a:rPr>
                <a:t>playlist, a </a:t>
              </a:r>
              <a:r>
                <a:rPr lang="en-US" sz="1050" spc="-5" dirty="0">
                  <a:solidFill>
                    <a:schemeClr val="bg1"/>
                  </a:solidFill>
                  <a:latin typeface="Droid Sans"/>
                  <a:cs typeface="Droid Sans"/>
                </a:rPr>
                <a:t>stress or fidget </a:t>
              </a:r>
              <a:r>
                <a:rPr lang="en-US" sz="1050" dirty="0">
                  <a:solidFill>
                    <a:schemeClr val="bg1"/>
                  </a:solidFill>
                  <a:latin typeface="Droid Sans"/>
                  <a:cs typeface="Droid Sans"/>
                </a:rPr>
                <a:t>toy</a:t>
              </a:r>
              <a:r>
                <a:rPr lang="en-US" sz="1050" spc="-45" dirty="0">
                  <a:solidFill>
                    <a:schemeClr val="bg1"/>
                  </a:solidFill>
                  <a:latin typeface="Droid Sans"/>
                  <a:cs typeface="Droid Sans"/>
                </a:rPr>
                <a:t> </a:t>
              </a:r>
              <a:r>
                <a:rPr lang="en-US" sz="1050" spc="-5" dirty="0">
                  <a:solidFill>
                    <a:schemeClr val="bg1"/>
                  </a:solidFill>
                  <a:latin typeface="Droid Sans"/>
                  <a:cs typeface="Droid Sans"/>
                </a:rPr>
                <a:t>etc.</a:t>
              </a:r>
              <a:endParaRPr lang="en-US" sz="1050" dirty="0">
                <a:solidFill>
                  <a:schemeClr val="bg1"/>
                </a:solidFill>
                <a:latin typeface="Droid Sans"/>
                <a:cs typeface="Droid Sans"/>
              </a:endParaRPr>
            </a:p>
            <a:p>
              <a:pPr>
                <a:lnSpc>
                  <a:spcPct val="95000"/>
                </a:lnSpc>
                <a:spcBef>
                  <a:spcPts val="600"/>
                </a:spcBef>
              </a:pPr>
              <a:endParaRPr lang="en-US" sz="1050" b="1" dirty="0">
                <a:solidFill>
                  <a:schemeClr val="bg1"/>
                </a:solidFill>
                <a:latin typeface="Droid Sans" panose="020B0606030804020204" pitchFamily="34" charset="0"/>
                <a:ea typeface="Droid Sans" panose="020B0606030804020204" pitchFamily="34" charset="0"/>
                <a:cs typeface="Droid Sans" panose="020B0606030804020204" pitchFamily="34" charset="0"/>
              </a:endParaRPr>
            </a:p>
          </p:txBody>
        </p:sp>
      </p:grpSp>
    </p:spTree>
    <p:extLst>
      <p:ext uri="{BB962C8B-B14F-4D97-AF65-F5344CB8AC3E}">
        <p14:creationId xmlns:p14="http://schemas.microsoft.com/office/powerpoint/2010/main" val="3737831466"/>
      </p:ext>
    </p:extLst>
  </p:cSld>
  <p:clrMapOvr>
    <a:masterClrMapping/>
  </p:clrMapOvr>
</p:sld>
</file>

<file path=ppt/theme/theme1.xml><?xml version="1.0" encoding="utf-8"?>
<a:theme xmlns:a="http://schemas.openxmlformats.org/drawingml/2006/main" name="Office Theme">
  <a:themeElements>
    <a:clrScheme name="Jack Petchey Foundation">
      <a:dk1>
        <a:sysClr val="windowText" lastClr="000000"/>
      </a:dk1>
      <a:lt1>
        <a:sysClr val="window" lastClr="FFFFFF"/>
      </a:lt1>
      <a:dk2>
        <a:srgbClr val="44546A"/>
      </a:dk2>
      <a:lt2>
        <a:srgbClr val="E7E6E6"/>
      </a:lt2>
      <a:accent1>
        <a:srgbClr val="114C8F"/>
      </a:accent1>
      <a:accent2>
        <a:srgbClr val="60186D"/>
      </a:accent2>
      <a:accent3>
        <a:srgbClr val="EE2A59"/>
      </a:accent3>
      <a:accent4>
        <a:srgbClr val="F5B700"/>
      </a:accent4>
      <a:accent5>
        <a:srgbClr val="2CACE2"/>
      </a:accent5>
      <a:accent6>
        <a:srgbClr val="04E762"/>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2804</TotalTime>
  <Words>813</Words>
  <Application>Microsoft Office PowerPoint</Application>
  <PresentationFormat>Custom</PresentationFormat>
  <Paragraphs>88</Paragraphs>
  <Slides>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vt:i4>
      </vt:variant>
    </vt:vector>
  </HeadingPairs>
  <TitlesOfParts>
    <vt:vector size="10" baseType="lpstr">
      <vt:lpstr>Calibri</vt:lpstr>
      <vt:lpstr>Londrina Solid</vt:lpstr>
      <vt:lpstr>Londrina Solid Black</vt:lpstr>
      <vt:lpstr>Droid Sans</vt:lpstr>
      <vt:lpstr>Arial</vt:lpstr>
      <vt:lpstr>Office Theme</vt:lpstr>
      <vt:lpstr>PowerPoint Presentation</vt:lpstr>
      <vt:lpstr>Be a state shifter!</vt:lpstr>
      <vt:lpstr>Tips for bouncing back  </vt:lpstr>
      <vt:lpstr>Boost your self-care toolkit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Linz Carter</dc:creator>
  <cp:lastModifiedBy>Linz Carter</cp:lastModifiedBy>
  <cp:revision>78</cp:revision>
  <dcterms:created xsi:type="dcterms:W3CDTF">2020-05-12T08:45:26Z</dcterms:created>
  <dcterms:modified xsi:type="dcterms:W3CDTF">2020-05-29T16:19:35Z</dcterms:modified>
</cp:coreProperties>
</file>