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20.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sldIdLst>
    <p:sldId id="262" r:id="rId2"/>
    <p:sldId id="291" r:id="rId3"/>
    <p:sldId id="292" r:id="rId4"/>
    <p:sldId id="296" r:id="rId5"/>
    <p:sldId id="294" r:id="rId6"/>
  </p:sldIdLst>
  <p:sldSz cx="7559675" cy="10691813"/>
  <p:notesSz cx="6858000" cy="9144000"/>
  <p:embeddedFontLst>
    <p:embeddedFont>
      <p:font typeface="Calibri" panose="020F0502020204030204" pitchFamily="34" charset="0"/>
      <p:regular r:id="rId8"/>
      <p:bold r:id="rId9"/>
      <p:italic r:id="rId10"/>
      <p:boldItalic r:id="rId11"/>
    </p:embeddedFont>
    <p:embeddedFont>
      <p:font typeface="Droid Sans" panose="020B0606030804020204" pitchFamily="34" charset="0"/>
      <p:regular r:id="rId12"/>
      <p:bold r:id="rId13"/>
    </p:embeddedFont>
    <p:embeddedFont>
      <p:font typeface="Londrina Solid" panose="02000506000000020003" pitchFamily="50" charset="0"/>
      <p:regular r:id="rId14"/>
    </p:embeddedFont>
    <p:embeddedFont>
      <p:font typeface="Londrina Solid Black" panose="00000A00000000000000" pitchFamily="2" charset="0"/>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4C8F"/>
    <a:srgbClr val="F6E7F9"/>
    <a:srgbClr val="C9F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34" autoAdjust="0"/>
    <p:restoredTop sz="94660"/>
  </p:normalViewPr>
  <p:slideViewPr>
    <p:cSldViewPr snapToGrid="0" showGuides="1">
      <p:cViewPr>
        <p:scale>
          <a:sx n="73" d="100"/>
          <a:sy n="73" d="100"/>
        </p:scale>
        <p:origin x="1435" y="43"/>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64784-FA25-4496-A4D6-23AB27688332}" type="datetimeFigureOut">
              <a:rPr lang="en-US" smtClean="0"/>
              <a:t>7/1/2020</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C108E-EC0B-4E70-89B5-F0FD9BE03A4A}" type="slidenum">
              <a:rPr lang="en-US" smtClean="0"/>
              <a:t>‹#›</a:t>
            </a:fld>
            <a:endParaRPr lang="en-US"/>
          </a:p>
        </p:txBody>
      </p:sp>
    </p:spTree>
    <p:extLst>
      <p:ext uri="{BB962C8B-B14F-4D97-AF65-F5344CB8AC3E}">
        <p14:creationId xmlns:p14="http://schemas.microsoft.com/office/powerpoint/2010/main" val="317985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E301-783B-49BA-B566-BA3D6ED2F1DF}"/>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4266A09E-7061-4B0C-BDE7-E01DEECB3F10}"/>
              </a:ext>
            </a:extLst>
          </p:cNvPr>
          <p:cNvSpPr>
            <a:spLocks noGrp="1"/>
          </p:cNvSpPr>
          <p:nvPr>
            <p:ph type="sldNum" sz="quarter" idx="12"/>
          </p:nvPr>
        </p:nvSpPr>
        <p:spPr/>
        <p:txBody>
          <a:bodyPr/>
          <a:lstStyle>
            <a:lvl1pPr>
              <a:defRPr sz="1800">
                <a:latin typeface="Droid Sans" panose="020B0606030804020204" pitchFamily="34" charset="0"/>
                <a:ea typeface="Droid Sans" panose="020B0606030804020204" pitchFamily="34" charset="0"/>
                <a:cs typeface="Droid Sans" panose="020B0606030804020204" pitchFamily="34" charset="0"/>
              </a:defRPr>
            </a:lvl1pPr>
          </a:lstStyle>
          <a:p>
            <a:fld id="{4E0A895D-0634-4661-A8BD-BDBB94846505}" type="slidenum">
              <a:rPr lang="en-US" smtClean="0"/>
              <a:pPr/>
              <a:t>‹#›</a:t>
            </a:fld>
            <a:endParaRPr lang="en-US" dirty="0"/>
          </a:p>
        </p:txBody>
      </p:sp>
    </p:spTree>
    <p:extLst>
      <p:ext uri="{BB962C8B-B14F-4D97-AF65-F5344CB8AC3E}">
        <p14:creationId xmlns:p14="http://schemas.microsoft.com/office/powerpoint/2010/main" val="23910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C35A97-CF89-4049-85C3-27A17B93BAC5}"/>
              </a:ext>
            </a:extLst>
          </p:cNvPr>
          <p:cNvSpPr>
            <a:spLocks noGrp="1"/>
          </p:cNvSpPr>
          <p:nvPr>
            <p:ph type="sldNum" sz="quarter" idx="12"/>
          </p:nvPr>
        </p:nvSpPr>
        <p:spPr/>
        <p:txBody>
          <a:bodyPr/>
          <a:lstStyle/>
          <a:p>
            <a:fld id="{4E0A895D-0634-4661-A8BD-BDBB94846505}" type="slidenum">
              <a:rPr lang="en-US" smtClean="0"/>
              <a:t>‹#›</a:t>
            </a:fld>
            <a:endParaRPr lang="en-US" dirty="0"/>
          </a:p>
        </p:txBody>
      </p:sp>
    </p:spTree>
    <p:extLst>
      <p:ext uri="{BB962C8B-B14F-4D97-AF65-F5344CB8AC3E}">
        <p14:creationId xmlns:p14="http://schemas.microsoft.com/office/powerpoint/2010/main" val="2889379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12" b="0" i="0">
                <a:solidFill>
                  <a:srgbClr val="2CACE1"/>
                </a:solidFill>
                <a:latin typeface="Londrina Solid"/>
                <a:cs typeface="Londrina Solid"/>
              </a:defRPr>
            </a:lvl1pPr>
          </a:lstStyle>
          <a:p>
            <a:endParaRPr/>
          </a:p>
        </p:txBody>
      </p:sp>
      <p:sp>
        <p:nvSpPr>
          <p:cNvPr id="3" name="Holder 3"/>
          <p:cNvSpPr>
            <a:spLocks noGrp="1"/>
          </p:cNvSpPr>
          <p:nvPr>
            <p:ph type="body" idx="1"/>
          </p:nvPr>
        </p:nvSpPr>
        <p:spPr/>
        <p:txBody>
          <a:bodyPr lIns="0" tIns="0" rIns="0" bIns="0"/>
          <a:lstStyle>
            <a:lvl1pPr>
              <a:defRPr sz="1121" b="0" i="0">
                <a:solidFill>
                  <a:srgbClr val="231F20"/>
                </a:solidFill>
                <a:latin typeface="Droid Sans"/>
                <a:cs typeface="Droid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281470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A27613-FCB3-4547-9088-39E92C5021FD}"/>
              </a:ext>
            </a:extLst>
          </p:cNvPr>
          <p:cNvSpPr>
            <a:spLocks noGrp="1"/>
          </p:cNvSpPr>
          <p:nvPr>
            <p:ph type="title"/>
          </p:nvPr>
        </p:nvSpPr>
        <p:spPr>
          <a:xfrm>
            <a:off x="519728" y="569241"/>
            <a:ext cx="6520220" cy="492515"/>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400BD70D-2466-4C35-8B0E-597C16E8844E}"/>
              </a:ext>
            </a:extLst>
          </p:cNvPr>
          <p:cNvSpPr>
            <a:spLocks noGrp="1"/>
          </p:cNvSpPr>
          <p:nvPr>
            <p:ph type="sldNum" sz="quarter" idx="4"/>
          </p:nvPr>
        </p:nvSpPr>
        <p:spPr>
          <a:xfrm>
            <a:off x="5339020" y="10042247"/>
            <a:ext cx="1700927" cy="569240"/>
          </a:xfrm>
          <a:prstGeom prst="rect">
            <a:avLst/>
          </a:prstGeom>
        </p:spPr>
        <p:txBody>
          <a:bodyPr vert="horz" lIns="91440" tIns="45720" rIns="91440" bIns="45720" rtlCol="0" anchor="ctr"/>
          <a:lstStyle>
            <a:lvl1pPr algn="r">
              <a:defRPr sz="1800">
                <a:solidFill>
                  <a:schemeClr val="tx1">
                    <a:tint val="75000"/>
                  </a:schemeClr>
                </a:solidFill>
                <a:latin typeface="Droid Sans" panose="020B0606030804020204" pitchFamily="34" charset="0"/>
                <a:ea typeface="Droid Sans" panose="020B0606030804020204" pitchFamily="34" charset="0"/>
                <a:cs typeface="Droid Sans" panose="020B0606030804020204" pitchFamily="34" charset="0"/>
              </a:defRPr>
            </a:lvl1pPr>
          </a:lstStyle>
          <a:p>
            <a:fld id="{4E0A895D-0634-4661-A8BD-BDBB94846505}" type="slidenum">
              <a:rPr lang="en-US" smtClean="0"/>
              <a:pPr/>
              <a:t>‹#›</a:t>
            </a:fld>
            <a:endParaRPr lang="en-US" dirty="0"/>
          </a:p>
        </p:txBody>
      </p:sp>
    </p:spTree>
    <p:extLst>
      <p:ext uri="{BB962C8B-B14F-4D97-AF65-F5344CB8AC3E}">
        <p14:creationId xmlns:p14="http://schemas.microsoft.com/office/powerpoint/2010/main" val="159140444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hf sldNum="0" hdr="0" ftr="0" dt="0"/>
  <p:txStyles>
    <p:titleStyle>
      <a:lvl1pPr algn="l" defTabSz="1425550" rtl="0" eaLnBrk="1" latinLnBrk="0" hangingPunct="1">
        <a:lnSpc>
          <a:spcPct val="90000"/>
        </a:lnSpc>
        <a:spcBef>
          <a:spcPct val="0"/>
        </a:spcBef>
        <a:buNone/>
        <a:defRPr sz="3600" kern="1200">
          <a:solidFill>
            <a:schemeClr val="tx1"/>
          </a:solidFill>
          <a:latin typeface="Londrina Solid Black" panose="00000A00000000000000" pitchFamily="2" charset="0"/>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4445" userDrawn="1">
          <p15:clr>
            <a:srgbClr val="F26B43"/>
          </p15:clr>
        </p15:guide>
        <p15:guide id="3" orient="horz" pos="351" userDrawn="1">
          <p15:clr>
            <a:srgbClr val="F26B43"/>
          </p15:clr>
        </p15:guide>
        <p15:guide id="4" orient="horz" pos="759" userDrawn="1">
          <p15:clr>
            <a:srgbClr val="F26B43"/>
          </p15:clr>
        </p15:guide>
        <p15:guide id="5" orient="horz" pos="64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hyperlink" Target="https://forms.gle/trATENXdNrw4hs5X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08BA821C-DE3F-4DC6-BD1B-94EF0DF828B9}"/>
              </a:ext>
            </a:extLst>
          </p:cNvPr>
          <p:cNvSpPr/>
          <p:nvPr/>
        </p:nvSpPr>
        <p:spPr>
          <a:xfrm>
            <a:off x="71002" y="100419"/>
            <a:ext cx="7417674" cy="10490978"/>
          </a:xfrm>
          <a:custGeom>
            <a:avLst/>
            <a:gdLst/>
            <a:ahLst/>
            <a:cxnLst/>
            <a:rect l="l" t="t" r="r" b="b"/>
            <a:pathLst>
              <a:path w="7547609" h="10679430">
                <a:moveTo>
                  <a:pt x="0" y="10679303"/>
                </a:moveTo>
                <a:lnTo>
                  <a:pt x="7547292" y="10679303"/>
                </a:lnTo>
                <a:lnTo>
                  <a:pt x="7547292" y="0"/>
                </a:lnTo>
                <a:lnTo>
                  <a:pt x="0" y="0"/>
                </a:lnTo>
                <a:lnTo>
                  <a:pt x="0" y="10679303"/>
                </a:lnTo>
                <a:close/>
              </a:path>
            </a:pathLst>
          </a:custGeom>
          <a:solidFill>
            <a:srgbClr val="114B8F"/>
          </a:solidFill>
          <a:ln>
            <a:noFill/>
          </a:ln>
        </p:spPr>
        <p:txBody>
          <a:bodyPr wrap="square" lIns="0" tIns="0" rIns="0" bIns="0" rtlCol="0"/>
          <a:lstStyle/>
          <a:p>
            <a:endParaRPr sz="1766" dirty="0"/>
          </a:p>
        </p:txBody>
      </p:sp>
      <p:sp>
        <p:nvSpPr>
          <p:cNvPr id="19" name="Rectangle 18">
            <a:extLst>
              <a:ext uri="{FF2B5EF4-FFF2-40B4-BE49-F238E27FC236}">
                <a16:creationId xmlns:a16="http://schemas.microsoft.com/office/drawing/2014/main" id="{A41D74FE-FF23-4A2E-9179-A103CE7792F6}"/>
              </a:ext>
            </a:extLst>
          </p:cNvPr>
          <p:cNvSpPr/>
          <p:nvPr/>
        </p:nvSpPr>
        <p:spPr>
          <a:xfrm>
            <a:off x="71001" y="9163573"/>
            <a:ext cx="7417675" cy="1427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6"/>
          </a:p>
        </p:txBody>
      </p:sp>
      <p:sp>
        <p:nvSpPr>
          <p:cNvPr id="5" name="object 6">
            <a:extLst>
              <a:ext uri="{FF2B5EF4-FFF2-40B4-BE49-F238E27FC236}">
                <a16:creationId xmlns:a16="http://schemas.microsoft.com/office/drawing/2014/main" id="{DC781586-D2F5-4EFA-B7F6-5DDDA279DC39}"/>
              </a:ext>
            </a:extLst>
          </p:cNvPr>
          <p:cNvSpPr txBox="1"/>
          <p:nvPr/>
        </p:nvSpPr>
        <p:spPr>
          <a:xfrm>
            <a:off x="525223" y="489092"/>
            <a:ext cx="6547066" cy="8310560"/>
          </a:xfrm>
          <a:prstGeom prst="rect">
            <a:avLst/>
          </a:prstGeom>
        </p:spPr>
        <p:txBody>
          <a:bodyPr vert="horz" wrap="square" lIns="0" tIns="12461" rIns="0" bIns="0" rtlCol="0">
            <a:spAutoFit/>
          </a:bodyPr>
          <a:lstStyle/>
          <a:p>
            <a:pPr marL="12462" algn="ctr">
              <a:spcBef>
                <a:spcPts val="98"/>
              </a:spcBef>
            </a:pPr>
            <a:r>
              <a:rPr sz="3532" spc="44" dirty="0">
                <a:solidFill>
                  <a:srgbClr val="FFFFFF"/>
                </a:solidFill>
                <a:latin typeface="Londrina Solid"/>
                <a:cs typeface="Londrina Solid"/>
              </a:rPr>
              <a:t>The </a:t>
            </a:r>
            <a:r>
              <a:rPr sz="3532" spc="50" dirty="0">
                <a:solidFill>
                  <a:srgbClr val="FFFFFF"/>
                </a:solidFill>
                <a:latin typeface="Londrina Solid"/>
                <a:cs typeface="Londrina Solid"/>
              </a:rPr>
              <a:t>Jack </a:t>
            </a:r>
            <a:r>
              <a:rPr sz="3532" spc="44" dirty="0">
                <a:solidFill>
                  <a:srgbClr val="FFFFFF"/>
                </a:solidFill>
                <a:latin typeface="Londrina Solid"/>
                <a:cs typeface="Londrina Solid"/>
              </a:rPr>
              <a:t>Petchey </a:t>
            </a:r>
            <a:r>
              <a:rPr sz="3532" spc="54" dirty="0">
                <a:solidFill>
                  <a:srgbClr val="F5B700"/>
                </a:solidFill>
                <a:latin typeface="Londrina Solid"/>
                <a:cs typeface="Londrina Solid"/>
              </a:rPr>
              <a:t>Spark</a:t>
            </a:r>
            <a:r>
              <a:rPr sz="3532" spc="224" dirty="0">
                <a:solidFill>
                  <a:srgbClr val="F5B700"/>
                </a:solidFill>
                <a:latin typeface="Londrina Solid"/>
                <a:cs typeface="Londrina Solid"/>
              </a:rPr>
              <a:t> </a:t>
            </a:r>
            <a:r>
              <a:rPr sz="3532" spc="68" dirty="0" err="1">
                <a:solidFill>
                  <a:srgbClr val="FFFFFF"/>
                </a:solidFill>
                <a:latin typeface="Londrina Solid"/>
                <a:cs typeface="Londrina Solid"/>
              </a:rPr>
              <a:t>Programme</a:t>
            </a:r>
            <a:r>
              <a:rPr lang="en-US" sz="3532" spc="68" dirty="0">
                <a:solidFill>
                  <a:srgbClr val="FFFFFF"/>
                </a:solidFill>
                <a:latin typeface="Londrina Solid"/>
                <a:cs typeface="Londrina Solid"/>
              </a:rPr>
              <a:t> </a:t>
            </a:r>
            <a:r>
              <a:rPr lang="en-US" sz="2551" spc="68" dirty="0">
                <a:solidFill>
                  <a:schemeClr val="accent5"/>
                </a:solidFill>
                <a:latin typeface="Londrina Solid"/>
                <a:cs typeface="Londrina Solid"/>
              </a:rPr>
              <a:t>a self-discovery </a:t>
            </a:r>
            <a:r>
              <a:rPr lang="en-US" sz="2551" spc="68" dirty="0" err="1">
                <a:solidFill>
                  <a:schemeClr val="accent5"/>
                </a:solidFill>
                <a:latin typeface="Londrina Solid"/>
                <a:cs typeface="Londrina Solid"/>
              </a:rPr>
              <a:t>programme</a:t>
            </a:r>
            <a:r>
              <a:rPr lang="en-US" sz="2551" spc="68" dirty="0">
                <a:solidFill>
                  <a:schemeClr val="accent5"/>
                </a:solidFill>
                <a:latin typeface="Londrina Solid"/>
                <a:cs typeface="Londrina Solid"/>
              </a:rPr>
              <a:t> for young people</a:t>
            </a:r>
          </a:p>
          <a:p>
            <a:pPr marL="12462" algn="ctr">
              <a:spcBef>
                <a:spcPts val="98"/>
              </a:spcBef>
            </a:pPr>
            <a:endParaRPr lang="en-US" sz="2551" spc="68" dirty="0">
              <a:solidFill>
                <a:schemeClr val="accent5"/>
              </a:solidFill>
              <a:latin typeface="Londrina Solid"/>
              <a:cs typeface="Londrina Solid"/>
            </a:endParaRPr>
          </a:p>
          <a:p>
            <a:pPr marL="12462" algn="ctr">
              <a:spcBef>
                <a:spcPts val="98"/>
              </a:spcBef>
            </a:pPr>
            <a:endParaRPr lang="en-US" sz="2551" spc="68" dirty="0">
              <a:solidFill>
                <a:schemeClr val="accent5"/>
              </a:solidFill>
              <a:latin typeface="Londrina Solid"/>
              <a:cs typeface="Londrina Solid"/>
            </a:endParaRPr>
          </a:p>
          <a:p>
            <a:pPr marL="12462" algn="ctr">
              <a:spcBef>
                <a:spcPts val="98"/>
              </a:spcBef>
            </a:pPr>
            <a:endParaRPr lang="en-US" sz="2551" spc="68" dirty="0">
              <a:solidFill>
                <a:schemeClr val="accent5"/>
              </a:solidFill>
              <a:latin typeface="Londrina Solid"/>
              <a:cs typeface="Londrina Solid"/>
            </a:endParaRPr>
          </a:p>
          <a:p>
            <a:pPr marL="12462" algn="ctr">
              <a:spcBef>
                <a:spcPts val="98"/>
              </a:spcBef>
            </a:pPr>
            <a:endParaRPr lang="en-US" sz="2551" spc="68" dirty="0">
              <a:solidFill>
                <a:schemeClr val="accent5"/>
              </a:solidFill>
              <a:latin typeface="Londrina Solid"/>
              <a:cs typeface="Londrina Solid"/>
            </a:endParaRPr>
          </a:p>
          <a:p>
            <a:pPr marL="12462" algn="ctr">
              <a:spcBef>
                <a:spcPts val="98"/>
              </a:spcBef>
            </a:pPr>
            <a:endParaRPr lang="en-US" sz="2551" spc="68" dirty="0">
              <a:solidFill>
                <a:schemeClr val="accent5"/>
              </a:solidFill>
              <a:latin typeface="Londrina Solid"/>
              <a:cs typeface="Londrina Solid"/>
            </a:endParaRPr>
          </a:p>
          <a:p>
            <a:pPr marL="12462" algn="ctr">
              <a:spcBef>
                <a:spcPts val="98"/>
              </a:spcBef>
            </a:pPr>
            <a:endParaRPr lang="en-US" sz="2551" spc="68" dirty="0">
              <a:solidFill>
                <a:schemeClr val="accent5"/>
              </a:solidFill>
              <a:latin typeface="Londrina Solid"/>
              <a:cs typeface="Londrina Solid"/>
            </a:endParaRPr>
          </a:p>
          <a:p>
            <a:pPr marL="12462" algn="ctr">
              <a:spcBef>
                <a:spcPts val="98"/>
              </a:spcBef>
            </a:pPr>
            <a:endParaRPr lang="en-US" sz="2551" spc="68" dirty="0">
              <a:solidFill>
                <a:schemeClr val="accent5"/>
              </a:solidFill>
              <a:latin typeface="Londrina Solid"/>
              <a:cs typeface="Londrina Solid"/>
            </a:endParaRPr>
          </a:p>
          <a:p>
            <a:pPr marL="12462" algn="ctr">
              <a:spcBef>
                <a:spcPts val="98"/>
              </a:spcBef>
            </a:pPr>
            <a:endParaRPr lang="en-US" sz="2551" spc="68" dirty="0">
              <a:solidFill>
                <a:schemeClr val="accent5"/>
              </a:solidFill>
              <a:latin typeface="Londrina Solid"/>
              <a:cs typeface="Londrina Solid"/>
            </a:endParaRPr>
          </a:p>
          <a:p>
            <a:pPr marL="12462" algn="ctr">
              <a:spcBef>
                <a:spcPts val="98"/>
              </a:spcBef>
            </a:pPr>
            <a:endParaRPr lang="en-US" sz="2551" spc="68" dirty="0">
              <a:solidFill>
                <a:schemeClr val="accent5"/>
              </a:solidFill>
              <a:latin typeface="Londrina Solid"/>
              <a:cs typeface="Londrina Solid"/>
            </a:endParaRPr>
          </a:p>
          <a:p>
            <a:pPr marL="12462" algn="ctr">
              <a:spcBef>
                <a:spcPts val="98"/>
              </a:spcBef>
            </a:pPr>
            <a:endParaRPr lang="en-US" sz="2551" spc="68" dirty="0">
              <a:solidFill>
                <a:schemeClr val="accent5"/>
              </a:solidFill>
              <a:latin typeface="Londrina Solid"/>
              <a:cs typeface="Londrina Solid"/>
            </a:endParaRPr>
          </a:p>
          <a:p>
            <a:pPr marL="12462" algn="ctr">
              <a:spcBef>
                <a:spcPts val="98"/>
              </a:spcBef>
            </a:pPr>
            <a:endParaRPr lang="en-US" sz="2551" spc="68" dirty="0">
              <a:solidFill>
                <a:schemeClr val="accent5"/>
              </a:solidFill>
              <a:latin typeface="Londrina Solid"/>
              <a:cs typeface="Londrina Solid"/>
            </a:endParaRPr>
          </a:p>
          <a:p>
            <a:pPr marL="12462" algn="ctr">
              <a:spcBef>
                <a:spcPts val="98"/>
              </a:spcBef>
            </a:pPr>
            <a:endParaRPr lang="en-US" sz="2551" spc="68" dirty="0">
              <a:solidFill>
                <a:schemeClr val="accent5"/>
              </a:solidFill>
              <a:latin typeface="Londrina Solid"/>
              <a:cs typeface="Londrina Solid"/>
            </a:endParaRPr>
          </a:p>
          <a:p>
            <a:pPr marL="12462" algn="ctr">
              <a:spcBef>
                <a:spcPts val="98"/>
              </a:spcBef>
            </a:pPr>
            <a:endParaRPr lang="en-US" sz="3140" spc="68" dirty="0">
              <a:solidFill>
                <a:schemeClr val="bg1"/>
              </a:solidFill>
              <a:latin typeface="Londrina Solid"/>
              <a:cs typeface="Londrina Solid"/>
            </a:endParaRPr>
          </a:p>
          <a:p>
            <a:pPr marL="12462" algn="ctr">
              <a:spcBef>
                <a:spcPts val="98"/>
              </a:spcBef>
            </a:pPr>
            <a:r>
              <a:rPr lang="en-US" sz="3140" spc="68" dirty="0">
                <a:solidFill>
                  <a:schemeClr val="bg1"/>
                </a:solidFill>
                <a:latin typeface="Londrina Solid"/>
                <a:cs typeface="Londrina Solid"/>
              </a:rPr>
              <a:t>Discover how to be at your best </a:t>
            </a:r>
            <a:br>
              <a:rPr lang="en-US" sz="3140" spc="68" dirty="0">
                <a:solidFill>
                  <a:schemeClr val="bg1"/>
                </a:solidFill>
                <a:latin typeface="Londrina Solid"/>
                <a:cs typeface="Londrina Solid"/>
              </a:rPr>
            </a:br>
            <a:r>
              <a:rPr lang="en-US" sz="3140" spc="68" dirty="0">
                <a:solidFill>
                  <a:schemeClr val="bg1"/>
                </a:solidFill>
                <a:latin typeface="Londrina Solid"/>
                <a:cs typeface="Londrina Solid"/>
              </a:rPr>
              <a:t>more of the time!</a:t>
            </a:r>
          </a:p>
          <a:p>
            <a:pPr marL="12462">
              <a:spcBef>
                <a:spcPts val="98"/>
              </a:spcBef>
            </a:pPr>
            <a:endParaRPr lang="en-US" sz="2551" spc="68" dirty="0">
              <a:solidFill>
                <a:schemeClr val="bg1"/>
              </a:solidFill>
              <a:latin typeface="Londrina Solid"/>
              <a:cs typeface="Londrina Solid"/>
            </a:endParaRPr>
          </a:p>
          <a:p>
            <a:pPr marL="12462" algn="ctr">
              <a:spcBef>
                <a:spcPts val="98"/>
              </a:spcBef>
            </a:pPr>
            <a:r>
              <a:rPr lang="en-US" sz="3925" spc="68" dirty="0">
                <a:solidFill>
                  <a:schemeClr val="accent4"/>
                </a:solidFill>
                <a:latin typeface="Londrina Solid"/>
                <a:cs typeface="Londrina Solid"/>
              </a:rPr>
              <a:t>Session 10: My Winning Formula</a:t>
            </a:r>
            <a:endParaRPr sz="3925" dirty="0">
              <a:solidFill>
                <a:schemeClr val="accent4"/>
              </a:solidFill>
              <a:latin typeface="Londrina Solid"/>
              <a:cs typeface="Londrina Solid"/>
            </a:endParaRPr>
          </a:p>
        </p:txBody>
      </p:sp>
      <p:pic>
        <p:nvPicPr>
          <p:cNvPr id="16" name="Picture 15" descr="A group of people standing next to a fence&#10;&#10;Description automatically generated">
            <a:extLst>
              <a:ext uri="{FF2B5EF4-FFF2-40B4-BE49-F238E27FC236}">
                <a16:creationId xmlns:a16="http://schemas.microsoft.com/office/drawing/2014/main" id="{1B7C3DBC-9FD7-49E3-B62A-D198DDF03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561" y="1922268"/>
            <a:ext cx="4914552" cy="4246173"/>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DA54EB93-A4C8-47FB-9F8E-6C008AB53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31" y="9383990"/>
            <a:ext cx="3108009" cy="862736"/>
          </a:xfrm>
          <a:prstGeom prst="rect">
            <a:avLst/>
          </a:prstGeom>
        </p:spPr>
      </p:pic>
      <p:pic>
        <p:nvPicPr>
          <p:cNvPr id="21" name="Picture 20" descr="A close up of a sign&#10;&#10;Description automatically generated">
            <a:extLst>
              <a:ext uri="{FF2B5EF4-FFF2-40B4-BE49-F238E27FC236}">
                <a16:creationId xmlns:a16="http://schemas.microsoft.com/office/drawing/2014/main" id="{050321F4-3A5A-4CED-B73C-1AEA6381C6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6490" y="9641651"/>
            <a:ext cx="2868555" cy="572452"/>
          </a:xfrm>
          <a:prstGeom prst="rect">
            <a:avLst/>
          </a:prstGeom>
        </p:spPr>
      </p:pic>
    </p:spTree>
    <p:extLst>
      <p:ext uri="{BB962C8B-B14F-4D97-AF65-F5344CB8AC3E}">
        <p14:creationId xmlns:p14="http://schemas.microsoft.com/office/powerpoint/2010/main" val="1652125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3238" y="8997349"/>
            <a:ext cx="6553200" cy="1419389"/>
          </a:xfrm>
          <a:prstGeom prst="rect">
            <a:avLst/>
          </a:prstGeom>
        </p:spPr>
        <p:txBody>
          <a:bodyPr vert="horz" wrap="square" lIns="0" tIns="21362" rIns="0" bIns="0" rtlCol="0">
            <a:spAutoFit/>
          </a:bodyPr>
          <a:lstStyle/>
          <a:p>
            <a:pPr marL="11868" marR="4747">
              <a:lnSpc>
                <a:spcPts val="1308"/>
              </a:lnSpc>
              <a:spcBef>
                <a:spcPts val="168"/>
              </a:spcBef>
            </a:pPr>
            <a:r>
              <a:rPr sz="1121" dirty="0">
                <a:solidFill>
                  <a:srgbClr val="231F20"/>
                </a:solidFill>
                <a:latin typeface="Droid Sans"/>
                <a:cs typeface="Droid Sans"/>
              </a:rPr>
              <a:t>It is </a:t>
            </a:r>
            <a:r>
              <a:rPr sz="1121" spc="-5" dirty="0">
                <a:solidFill>
                  <a:srgbClr val="231F20"/>
                </a:solidFill>
                <a:latin typeface="Droid Sans"/>
                <a:cs typeface="Droid Sans"/>
              </a:rPr>
              <a:t>our </a:t>
            </a:r>
            <a:r>
              <a:rPr sz="1121" dirty="0">
                <a:solidFill>
                  <a:srgbClr val="231F20"/>
                </a:solidFill>
                <a:latin typeface="Droid Sans"/>
                <a:cs typeface="Droid Sans"/>
              </a:rPr>
              <a:t>Winning </a:t>
            </a:r>
            <a:r>
              <a:rPr sz="1121" spc="-5" dirty="0">
                <a:solidFill>
                  <a:srgbClr val="231F20"/>
                </a:solidFill>
                <a:latin typeface="Droid Sans"/>
                <a:cs typeface="Droid Sans"/>
              </a:rPr>
              <a:t>Formula </a:t>
            </a:r>
            <a:r>
              <a:rPr sz="1121" dirty="0">
                <a:solidFill>
                  <a:srgbClr val="231F20"/>
                </a:solidFill>
                <a:latin typeface="Droid Sans"/>
                <a:cs typeface="Droid Sans"/>
              </a:rPr>
              <a:t>that influences many </a:t>
            </a:r>
            <a:r>
              <a:rPr sz="1121" spc="-5" dirty="0">
                <a:solidFill>
                  <a:srgbClr val="231F20"/>
                </a:solidFill>
                <a:latin typeface="Droid Sans"/>
                <a:cs typeface="Droid Sans"/>
              </a:rPr>
              <a:t>of our </a:t>
            </a:r>
            <a:r>
              <a:rPr sz="1121" dirty="0">
                <a:solidFill>
                  <a:srgbClr val="231F20"/>
                </a:solidFill>
                <a:latin typeface="Droid Sans"/>
                <a:cs typeface="Droid Sans"/>
              </a:rPr>
              <a:t>decisions and choices. In many </a:t>
            </a:r>
            <a:r>
              <a:rPr sz="1121" spc="-5" dirty="0">
                <a:solidFill>
                  <a:srgbClr val="231F20"/>
                </a:solidFill>
                <a:latin typeface="Droid Sans"/>
                <a:cs typeface="Droid Sans"/>
              </a:rPr>
              <a:t>ways </a:t>
            </a:r>
            <a:r>
              <a:rPr sz="1121" dirty="0">
                <a:solidFill>
                  <a:srgbClr val="231F20"/>
                </a:solidFill>
                <a:latin typeface="Droid Sans"/>
                <a:cs typeface="Droid Sans"/>
              </a:rPr>
              <a:t>it </a:t>
            </a:r>
            <a:r>
              <a:rPr sz="1121" spc="-5" dirty="0">
                <a:solidFill>
                  <a:srgbClr val="231F20"/>
                </a:solidFill>
                <a:latin typeface="Droid Sans"/>
                <a:cs typeface="Droid Sans"/>
              </a:rPr>
              <a:t>sets </a:t>
            </a:r>
            <a:r>
              <a:rPr sz="1121" dirty="0">
                <a:solidFill>
                  <a:srgbClr val="231F20"/>
                </a:solidFill>
                <a:latin typeface="Droid Sans"/>
                <a:cs typeface="Droid Sans"/>
              </a:rPr>
              <a:t>the priorities and determines the patterns that </a:t>
            </a:r>
            <a:r>
              <a:rPr sz="1121" spc="-5" dirty="0">
                <a:solidFill>
                  <a:srgbClr val="231F20"/>
                </a:solidFill>
                <a:latin typeface="Droid Sans"/>
                <a:cs typeface="Droid Sans"/>
              </a:rPr>
              <a:t>we </a:t>
            </a:r>
            <a:r>
              <a:rPr sz="1121" dirty="0">
                <a:solidFill>
                  <a:srgbClr val="231F20"/>
                </a:solidFill>
                <a:latin typeface="Droid Sans"/>
                <a:cs typeface="Droid Sans"/>
              </a:rPr>
              <a:t>live by. </a:t>
            </a:r>
            <a:r>
              <a:rPr sz="1121" spc="-5" dirty="0">
                <a:solidFill>
                  <a:srgbClr val="231F20"/>
                </a:solidFill>
                <a:latin typeface="Droid Sans"/>
                <a:cs typeface="Droid Sans"/>
              </a:rPr>
              <a:t>Obviously, we would </a:t>
            </a:r>
            <a:r>
              <a:rPr sz="1121" dirty="0">
                <a:solidFill>
                  <a:srgbClr val="231F20"/>
                </a:solidFill>
                <a:latin typeface="Droid Sans"/>
                <a:cs typeface="Droid Sans"/>
              </a:rPr>
              <a:t>all like </a:t>
            </a:r>
            <a:r>
              <a:rPr sz="1121" spc="-5" dirty="0">
                <a:solidFill>
                  <a:srgbClr val="231F20"/>
                </a:solidFill>
                <a:latin typeface="Droid Sans"/>
                <a:cs typeface="Droid Sans"/>
              </a:rPr>
              <a:t>our </a:t>
            </a:r>
            <a:r>
              <a:rPr sz="1121" dirty="0">
                <a:solidFill>
                  <a:srgbClr val="231F20"/>
                </a:solidFill>
                <a:latin typeface="Droid Sans"/>
                <a:cs typeface="Droid Sans"/>
              </a:rPr>
              <a:t>Winning </a:t>
            </a:r>
            <a:r>
              <a:rPr sz="1121" spc="-5" dirty="0">
                <a:solidFill>
                  <a:srgbClr val="231F20"/>
                </a:solidFill>
                <a:latin typeface="Droid Sans"/>
                <a:cs typeface="Droid Sans"/>
              </a:rPr>
              <a:t>Formulas </a:t>
            </a:r>
            <a:r>
              <a:rPr sz="1121" dirty="0">
                <a:solidFill>
                  <a:srgbClr val="231F20"/>
                </a:solidFill>
                <a:latin typeface="Droid Sans"/>
                <a:cs typeface="Droid Sans"/>
              </a:rPr>
              <a:t>to </a:t>
            </a:r>
            <a:r>
              <a:rPr lang="en-US" sz="1121" dirty="0">
                <a:solidFill>
                  <a:srgbClr val="231F20"/>
                </a:solidFill>
                <a:latin typeface="Droid Sans"/>
                <a:cs typeface="Droid Sans"/>
              </a:rPr>
              <a:t>consistently help us to</a:t>
            </a:r>
            <a:r>
              <a:rPr sz="1121" dirty="0">
                <a:solidFill>
                  <a:srgbClr val="231F20"/>
                </a:solidFill>
                <a:latin typeface="Droid Sans"/>
                <a:cs typeface="Droid Sans"/>
              </a:rPr>
              <a:t> </a:t>
            </a:r>
            <a:r>
              <a:rPr sz="1121" spc="-5" dirty="0">
                <a:solidFill>
                  <a:srgbClr val="231F20"/>
                </a:solidFill>
                <a:latin typeface="Droid Sans"/>
                <a:cs typeface="Droid Sans"/>
              </a:rPr>
              <a:t>win</a:t>
            </a:r>
            <a:r>
              <a:rPr lang="en-US" sz="1121" spc="-5" dirty="0">
                <a:solidFill>
                  <a:srgbClr val="231F20"/>
                </a:solidFill>
                <a:latin typeface="Droid Sans"/>
                <a:cs typeface="Droid Sans"/>
              </a:rPr>
              <a:t> in life.</a:t>
            </a:r>
            <a:r>
              <a:rPr sz="1121" spc="-5" dirty="0">
                <a:solidFill>
                  <a:srgbClr val="231F20"/>
                </a:solidFill>
                <a:latin typeface="Droid Sans"/>
                <a:cs typeface="Droid Sans"/>
              </a:rPr>
              <a:t> Unfortunately </a:t>
            </a:r>
            <a:r>
              <a:rPr sz="1121" dirty="0">
                <a:solidFill>
                  <a:srgbClr val="231F20"/>
                </a:solidFill>
                <a:latin typeface="Droid Sans"/>
                <a:cs typeface="Droid Sans"/>
              </a:rPr>
              <a:t>though, </a:t>
            </a:r>
            <a:r>
              <a:rPr sz="1121" spc="-5" dirty="0">
                <a:solidFill>
                  <a:srgbClr val="231F20"/>
                </a:solidFill>
                <a:latin typeface="Droid Sans"/>
                <a:cs typeface="Droid Sans"/>
              </a:rPr>
              <a:t>our </a:t>
            </a:r>
            <a:r>
              <a:rPr sz="1121" dirty="0">
                <a:solidFill>
                  <a:srgbClr val="231F20"/>
                </a:solidFill>
                <a:latin typeface="Droid Sans"/>
                <a:cs typeface="Droid Sans"/>
              </a:rPr>
              <a:t>automatic pilots have bugs and </a:t>
            </a:r>
            <a:r>
              <a:rPr sz="1121" spc="-5" dirty="0">
                <a:solidFill>
                  <a:srgbClr val="231F20"/>
                </a:solidFill>
                <a:latin typeface="Droid Sans"/>
                <a:cs typeface="Droid Sans"/>
              </a:rPr>
              <a:t>glitches </a:t>
            </a:r>
            <a:r>
              <a:rPr sz="1121" dirty="0">
                <a:solidFill>
                  <a:srgbClr val="231F20"/>
                </a:solidFill>
                <a:latin typeface="Droid Sans"/>
                <a:cs typeface="Droid Sans"/>
              </a:rPr>
              <a:t>in them. </a:t>
            </a:r>
            <a:r>
              <a:rPr sz="1121" spc="-5" dirty="0">
                <a:solidFill>
                  <a:srgbClr val="231F20"/>
                </a:solidFill>
                <a:latin typeface="Droid Sans"/>
                <a:cs typeface="Droid Sans"/>
              </a:rPr>
              <a:t>Often our Mindtraps, for example, or our Pessimist </a:t>
            </a:r>
            <a:r>
              <a:rPr sz="1121" dirty="0">
                <a:solidFill>
                  <a:srgbClr val="231F20"/>
                </a:solidFill>
                <a:latin typeface="Droid Sans"/>
                <a:cs typeface="Droid Sans"/>
              </a:rPr>
              <a:t>and Judge </a:t>
            </a:r>
            <a:r>
              <a:rPr sz="1121" spc="-5" dirty="0">
                <a:solidFill>
                  <a:srgbClr val="231F20"/>
                </a:solidFill>
                <a:latin typeface="Droid Sans"/>
                <a:cs typeface="Droid Sans"/>
              </a:rPr>
              <a:t>self-talk, </a:t>
            </a:r>
            <a:r>
              <a:rPr sz="1121" dirty="0">
                <a:solidFill>
                  <a:srgbClr val="231F20"/>
                </a:solidFill>
                <a:latin typeface="Droid Sans"/>
                <a:cs typeface="Droid Sans"/>
              </a:rPr>
              <a:t>corrupt </a:t>
            </a:r>
            <a:r>
              <a:rPr sz="1121" spc="-5" dirty="0">
                <a:solidFill>
                  <a:srgbClr val="231F20"/>
                </a:solidFill>
                <a:latin typeface="Droid Sans"/>
                <a:cs typeface="Droid Sans"/>
              </a:rPr>
              <a:t>our </a:t>
            </a:r>
            <a:r>
              <a:rPr sz="1121" dirty="0">
                <a:solidFill>
                  <a:srgbClr val="231F20"/>
                </a:solidFill>
                <a:latin typeface="Droid Sans"/>
                <a:cs typeface="Droid Sans"/>
              </a:rPr>
              <a:t>Winning </a:t>
            </a:r>
            <a:r>
              <a:rPr sz="1121" spc="-5" dirty="0">
                <a:solidFill>
                  <a:srgbClr val="231F20"/>
                </a:solidFill>
                <a:latin typeface="Droid Sans"/>
                <a:cs typeface="Droid Sans"/>
              </a:rPr>
              <a:t>Formulas so </a:t>
            </a:r>
            <a:r>
              <a:rPr sz="1121" dirty="0">
                <a:solidFill>
                  <a:srgbClr val="231F20"/>
                </a:solidFill>
                <a:latin typeface="Droid Sans"/>
                <a:cs typeface="Droid Sans"/>
              </a:rPr>
              <a:t>that </a:t>
            </a:r>
            <a:r>
              <a:rPr sz="1121" spc="-5" dirty="0">
                <a:solidFill>
                  <a:srgbClr val="231F20"/>
                </a:solidFill>
                <a:latin typeface="Droid Sans"/>
                <a:cs typeface="Droid Sans"/>
              </a:rPr>
              <a:t>when we follow </a:t>
            </a:r>
            <a:r>
              <a:rPr sz="1121" dirty="0">
                <a:solidFill>
                  <a:srgbClr val="231F20"/>
                </a:solidFill>
                <a:latin typeface="Droid Sans"/>
                <a:cs typeface="Droid Sans"/>
              </a:rPr>
              <a:t>them, the results are not </a:t>
            </a:r>
            <a:r>
              <a:rPr sz="1121" spc="-5" dirty="0">
                <a:solidFill>
                  <a:srgbClr val="231F20"/>
                </a:solidFill>
                <a:latin typeface="Droid Sans"/>
                <a:cs typeface="Droid Sans"/>
              </a:rPr>
              <a:t>what we would want.</a:t>
            </a:r>
            <a:endParaRPr sz="1121" dirty="0">
              <a:latin typeface="Droid Sans"/>
              <a:cs typeface="Droid Sans"/>
            </a:endParaRPr>
          </a:p>
          <a:p>
            <a:pPr marL="11868" marR="114528">
              <a:lnSpc>
                <a:spcPts val="1308"/>
              </a:lnSpc>
              <a:spcBef>
                <a:spcPts val="528"/>
              </a:spcBef>
            </a:pPr>
            <a:r>
              <a:rPr sz="1121" b="1" spc="-5" dirty="0">
                <a:solidFill>
                  <a:srgbClr val="231F20"/>
                </a:solidFill>
                <a:latin typeface="Droid Sans"/>
                <a:cs typeface="Droid Sans"/>
              </a:rPr>
              <a:t>Hopefully </a:t>
            </a:r>
            <a:r>
              <a:rPr sz="1121" b="1" dirty="0">
                <a:solidFill>
                  <a:srgbClr val="231F20"/>
                </a:solidFill>
                <a:latin typeface="Droid Sans"/>
                <a:cs typeface="Droid Sans"/>
              </a:rPr>
              <a:t>the </a:t>
            </a:r>
            <a:r>
              <a:rPr sz="1121" b="1" spc="-5" dirty="0">
                <a:solidFill>
                  <a:srgbClr val="231F20"/>
                </a:solidFill>
                <a:latin typeface="Droid Sans"/>
                <a:cs typeface="Droid Sans"/>
              </a:rPr>
              <a:t>Spark Programme </a:t>
            </a:r>
            <a:r>
              <a:rPr sz="1121" b="1" dirty="0">
                <a:solidFill>
                  <a:srgbClr val="231F20"/>
                </a:solidFill>
                <a:latin typeface="Droid Sans"/>
                <a:cs typeface="Droid Sans"/>
              </a:rPr>
              <a:t>has helped you to </a:t>
            </a:r>
            <a:r>
              <a:rPr sz="1121" b="1" spc="-5" dirty="0">
                <a:solidFill>
                  <a:srgbClr val="231F20"/>
                </a:solidFill>
                <a:latin typeface="Droid Sans"/>
                <a:cs typeface="Droid Sans"/>
              </a:rPr>
              <a:t>see what some of </a:t>
            </a:r>
            <a:r>
              <a:rPr sz="1121" b="1" dirty="0">
                <a:solidFill>
                  <a:srgbClr val="231F20"/>
                </a:solidFill>
                <a:latin typeface="Droid Sans"/>
                <a:cs typeface="Droid Sans"/>
              </a:rPr>
              <a:t>your bugs and </a:t>
            </a:r>
            <a:r>
              <a:rPr sz="1121" b="1" spc="-5" dirty="0">
                <a:solidFill>
                  <a:srgbClr val="231F20"/>
                </a:solidFill>
                <a:latin typeface="Droid Sans"/>
                <a:cs typeface="Droid Sans"/>
              </a:rPr>
              <a:t>glitches </a:t>
            </a:r>
            <a:r>
              <a:rPr sz="1121" b="1" dirty="0">
                <a:solidFill>
                  <a:srgbClr val="231F20"/>
                </a:solidFill>
                <a:latin typeface="Droid Sans"/>
                <a:cs typeface="Droid Sans"/>
              </a:rPr>
              <a:t>might be, and you are now ready to create a New Winning </a:t>
            </a:r>
            <a:r>
              <a:rPr sz="1121" b="1" spc="-5" dirty="0">
                <a:solidFill>
                  <a:srgbClr val="231F20"/>
                </a:solidFill>
                <a:latin typeface="Droid Sans"/>
                <a:cs typeface="Droid Sans"/>
              </a:rPr>
              <a:t>Formula </a:t>
            </a:r>
            <a:r>
              <a:rPr sz="1121" b="1" dirty="0">
                <a:solidFill>
                  <a:srgbClr val="231F20"/>
                </a:solidFill>
                <a:latin typeface="Droid Sans"/>
                <a:cs typeface="Droid Sans"/>
              </a:rPr>
              <a:t>that can </a:t>
            </a:r>
            <a:r>
              <a:rPr sz="1121" b="1" spc="-5" dirty="0">
                <a:solidFill>
                  <a:srgbClr val="231F20"/>
                </a:solidFill>
                <a:latin typeface="Droid Sans"/>
                <a:cs typeface="Droid Sans"/>
              </a:rPr>
              <a:t>guide </a:t>
            </a:r>
            <a:r>
              <a:rPr sz="1121" b="1" dirty="0">
                <a:solidFill>
                  <a:srgbClr val="231F20"/>
                </a:solidFill>
                <a:latin typeface="Droid Sans"/>
                <a:cs typeface="Droid Sans"/>
              </a:rPr>
              <a:t>you and</a:t>
            </a:r>
            <a:r>
              <a:rPr sz="1121" b="1" spc="-79" dirty="0">
                <a:solidFill>
                  <a:srgbClr val="231F20"/>
                </a:solidFill>
                <a:latin typeface="Droid Sans"/>
                <a:cs typeface="Droid Sans"/>
              </a:rPr>
              <a:t> </a:t>
            </a:r>
            <a:r>
              <a:rPr sz="1121" b="1" dirty="0">
                <a:solidFill>
                  <a:srgbClr val="231F20"/>
                </a:solidFill>
                <a:latin typeface="Droid Sans"/>
                <a:cs typeface="Droid Sans"/>
              </a:rPr>
              <a:t>help you to achieve the results you</a:t>
            </a:r>
            <a:r>
              <a:rPr sz="1121" b="1" spc="-9" dirty="0">
                <a:solidFill>
                  <a:srgbClr val="231F20"/>
                </a:solidFill>
                <a:latin typeface="Droid Sans"/>
                <a:cs typeface="Droid Sans"/>
              </a:rPr>
              <a:t> </a:t>
            </a:r>
            <a:r>
              <a:rPr sz="1121" b="1" spc="-5" dirty="0">
                <a:solidFill>
                  <a:srgbClr val="231F20"/>
                </a:solidFill>
                <a:latin typeface="Droid Sans"/>
                <a:cs typeface="Droid Sans"/>
              </a:rPr>
              <a:t>want</a:t>
            </a:r>
            <a:r>
              <a:rPr lang="en-US" sz="1121" b="1" spc="-5" dirty="0">
                <a:solidFill>
                  <a:srgbClr val="231F20"/>
                </a:solidFill>
                <a:latin typeface="Droid Sans"/>
                <a:cs typeface="Droid Sans"/>
              </a:rPr>
              <a:t> in life.</a:t>
            </a:r>
            <a:endParaRPr sz="1121" b="1" dirty="0">
              <a:latin typeface="Droid Sans"/>
              <a:cs typeface="Droid Sans"/>
            </a:endParaRPr>
          </a:p>
        </p:txBody>
      </p:sp>
      <p:sp>
        <p:nvSpPr>
          <p:cNvPr id="3" name="object 3"/>
          <p:cNvSpPr/>
          <p:nvPr/>
        </p:nvSpPr>
        <p:spPr>
          <a:xfrm>
            <a:off x="2780311" y="4759242"/>
            <a:ext cx="58720" cy="261301"/>
          </a:xfrm>
          <a:prstGeom prst="rect">
            <a:avLst/>
          </a:prstGeom>
          <a:blipFill>
            <a:blip r:embed="rId2" cstate="print"/>
            <a:stretch>
              <a:fillRect/>
            </a:stretch>
          </a:blipFill>
        </p:spPr>
        <p:txBody>
          <a:bodyPr wrap="square" lIns="0" tIns="0" rIns="0" bIns="0" rtlCol="0"/>
          <a:lstStyle/>
          <a:p>
            <a:endParaRPr sz="1682"/>
          </a:p>
        </p:txBody>
      </p:sp>
      <p:sp>
        <p:nvSpPr>
          <p:cNvPr id="4" name="object 4"/>
          <p:cNvSpPr/>
          <p:nvPr/>
        </p:nvSpPr>
        <p:spPr>
          <a:xfrm>
            <a:off x="309401" y="4250953"/>
            <a:ext cx="3741910" cy="4664951"/>
          </a:xfrm>
          <a:prstGeom prst="rect">
            <a:avLst/>
          </a:prstGeom>
          <a:blipFill>
            <a:blip r:embed="rId3" cstate="print"/>
            <a:stretch>
              <a:fillRect/>
            </a:stretch>
          </a:blipFill>
        </p:spPr>
        <p:txBody>
          <a:bodyPr wrap="square" lIns="0" tIns="0" rIns="0" bIns="0" rtlCol="0"/>
          <a:lstStyle/>
          <a:p>
            <a:endParaRPr sz="1682"/>
          </a:p>
        </p:txBody>
      </p:sp>
      <p:sp>
        <p:nvSpPr>
          <p:cNvPr id="6" name="object 6"/>
          <p:cNvSpPr txBox="1"/>
          <p:nvPr/>
        </p:nvSpPr>
        <p:spPr>
          <a:xfrm>
            <a:off x="519729" y="965833"/>
            <a:ext cx="6536710" cy="1872000"/>
          </a:xfrm>
          <a:prstGeom prst="rect">
            <a:avLst/>
          </a:prstGeom>
          <a:solidFill>
            <a:srgbClr val="D9FBE7"/>
          </a:solidFill>
        </p:spPr>
        <p:txBody>
          <a:bodyPr vert="horz" wrap="square" lIns="0" tIns="43317" rIns="0" bIns="0" rtlCol="0">
            <a:spAutoFit/>
          </a:bodyPr>
          <a:lstStyle/>
          <a:p>
            <a:pPr marL="33231" marR="156660">
              <a:lnSpc>
                <a:spcPts val="1308"/>
              </a:lnSpc>
              <a:spcBef>
                <a:spcPts val="341"/>
              </a:spcBef>
            </a:pPr>
            <a:r>
              <a:rPr sz="1121" spc="-9" dirty="0">
                <a:solidFill>
                  <a:srgbClr val="231F20"/>
                </a:solidFill>
                <a:latin typeface="Droid Sans"/>
                <a:cs typeface="Droid Sans"/>
              </a:rPr>
              <a:t>Well </a:t>
            </a:r>
            <a:r>
              <a:rPr sz="1121" dirty="0">
                <a:solidFill>
                  <a:srgbClr val="231F20"/>
                </a:solidFill>
                <a:latin typeface="Droid Sans"/>
                <a:cs typeface="Droid Sans"/>
              </a:rPr>
              <a:t>done </a:t>
            </a:r>
            <a:r>
              <a:rPr sz="1121" spc="-5" dirty="0">
                <a:solidFill>
                  <a:srgbClr val="231F20"/>
                </a:solidFill>
                <a:latin typeface="Droid Sans"/>
                <a:cs typeface="Droid Sans"/>
              </a:rPr>
              <a:t>for </a:t>
            </a:r>
            <a:r>
              <a:rPr sz="1121" dirty="0">
                <a:solidFill>
                  <a:srgbClr val="231F20"/>
                </a:solidFill>
                <a:latin typeface="Droid Sans"/>
                <a:cs typeface="Droid Sans"/>
              </a:rPr>
              <a:t>reaching </a:t>
            </a:r>
            <a:r>
              <a:rPr lang="en-US" sz="1121" dirty="0">
                <a:solidFill>
                  <a:srgbClr val="231F20"/>
                </a:solidFill>
                <a:latin typeface="Droid Sans"/>
                <a:cs typeface="Droid Sans"/>
              </a:rPr>
              <a:t>this last step </a:t>
            </a:r>
            <a:r>
              <a:rPr lang="en-US" sz="1121" spc="-5" dirty="0">
                <a:solidFill>
                  <a:srgbClr val="231F20"/>
                </a:solidFill>
                <a:latin typeface="Droid Sans"/>
                <a:cs typeface="Droid Sans"/>
              </a:rPr>
              <a:t>in </a:t>
            </a:r>
            <a:r>
              <a:rPr sz="1121" dirty="0">
                <a:solidFill>
                  <a:srgbClr val="231F20"/>
                </a:solidFill>
                <a:latin typeface="Droid Sans"/>
                <a:cs typeface="Droid Sans"/>
              </a:rPr>
              <a:t>the Jack </a:t>
            </a:r>
            <a:r>
              <a:rPr sz="1121" spc="-5" dirty="0">
                <a:solidFill>
                  <a:srgbClr val="231F20"/>
                </a:solidFill>
                <a:latin typeface="Droid Sans"/>
                <a:cs typeface="Droid Sans"/>
              </a:rPr>
              <a:t>Petchey </a:t>
            </a:r>
            <a:r>
              <a:rPr lang="en-US" sz="1121" spc="-5" dirty="0">
                <a:solidFill>
                  <a:srgbClr val="231F20"/>
                </a:solidFill>
                <a:latin typeface="Droid Sans"/>
                <a:cs typeface="Droid Sans"/>
              </a:rPr>
              <a:t>self-discovery </a:t>
            </a:r>
            <a:r>
              <a:rPr sz="1121" spc="-5" dirty="0">
                <a:solidFill>
                  <a:srgbClr val="231F20"/>
                </a:solidFill>
                <a:latin typeface="Droid Sans"/>
                <a:cs typeface="Droid Sans"/>
              </a:rPr>
              <a:t>Spark Programme! </a:t>
            </a:r>
            <a:r>
              <a:rPr sz="1121" dirty="0">
                <a:solidFill>
                  <a:srgbClr val="231F20"/>
                </a:solidFill>
                <a:latin typeface="Droid Sans"/>
                <a:cs typeface="Droid Sans"/>
              </a:rPr>
              <a:t>As you </a:t>
            </a:r>
            <a:r>
              <a:rPr sz="1121" spc="-5" dirty="0">
                <a:solidFill>
                  <a:srgbClr val="231F20"/>
                </a:solidFill>
                <a:latin typeface="Droid Sans"/>
                <a:cs typeface="Droid Sans"/>
              </a:rPr>
              <a:t>know, </a:t>
            </a:r>
            <a:r>
              <a:rPr sz="1121" dirty="0">
                <a:solidFill>
                  <a:srgbClr val="231F20"/>
                </a:solidFill>
                <a:latin typeface="Droid Sans"/>
                <a:cs typeface="Droid Sans"/>
              </a:rPr>
              <a:t>the aim </a:t>
            </a:r>
            <a:r>
              <a:rPr sz="1121" spc="-5" dirty="0">
                <a:solidFill>
                  <a:srgbClr val="231F20"/>
                </a:solidFill>
                <a:latin typeface="Droid Sans"/>
                <a:cs typeface="Droid Sans"/>
              </a:rPr>
              <a:t>of </a:t>
            </a:r>
            <a:r>
              <a:rPr sz="1121" dirty="0">
                <a:solidFill>
                  <a:srgbClr val="231F20"/>
                </a:solidFill>
                <a:latin typeface="Droid Sans"/>
                <a:cs typeface="Droid Sans"/>
              </a:rPr>
              <a:t>the </a:t>
            </a:r>
            <a:r>
              <a:rPr sz="1121" spc="-5" dirty="0">
                <a:solidFill>
                  <a:srgbClr val="231F20"/>
                </a:solidFill>
                <a:latin typeface="Droid Sans"/>
                <a:cs typeface="Droid Sans"/>
              </a:rPr>
              <a:t>programme </a:t>
            </a:r>
            <a:r>
              <a:rPr sz="1121" dirty="0">
                <a:solidFill>
                  <a:srgbClr val="231F20"/>
                </a:solidFill>
                <a:latin typeface="Droid Sans"/>
                <a:cs typeface="Droid Sans"/>
              </a:rPr>
              <a:t>has been to help you to </a:t>
            </a:r>
            <a:r>
              <a:rPr sz="1121" spc="-5" dirty="0">
                <a:solidFill>
                  <a:srgbClr val="231F20"/>
                </a:solidFill>
                <a:latin typeface="Droid Sans"/>
                <a:cs typeface="Droid Sans"/>
              </a:rPr>
              <a:t>Be </a:t>
            </a:r>
            <a:r>
              <a:rPr sz="1121" dirty="0">
                <a:solidFill>
                  <a:srgbClr val="231F20"/>
                </a:solidFill>
                <a:latin typeface="Droid Sans"/>
                <a:cs typeface="Droid Sans"/>
              </a:rPr>
              <a:t>At </a:t>
            </a:r>
            <a:r>
              <a:rPr sz="1121" spc="-19" dirty="0">
                <a:solidFill>
                  <a:srgbClr val="231F20"/>
                </a:solidFill>
                <a:latin typeface="Droid Sans"/>
                <a:cs typeface="Droid Sans"/>
              </a:rPr>
              <a:t>Your </a:t>
            </a:r>
            <a:r>
              <a:rPr sz="1121" spc="-5" dirty="0">
                <a:solidFill>
                  <a:srgbClr val="231F20"/>
                </a:solidFill>
                <a:latin typeface="Droid Sans"/>
                <a:cs typeface="Droid Sans"/>
              </a:rPr>
              <a:t>Best </a:t>
            </a:r>
            <a:r>
              <a:rPr sz="1121" dirty="0">
                <a:solidFill>
                  <a:srgbClr val="231F20"/>
                </a:solidFill>
                <a:latin typeface="Droid Sans"/>
                <a:cs typeface="Droid Sans"/>
              </a:rPr>
              <a:t>more </a:t>
            </a:r>
            <a:r>
              <a:rPr sz="1121" spc="-5" dirty="0">
                <a:solidFill>
                  <a:srgbClr val="231F20"/>
                </a:solidFill>
                <a:latin typeface="Droid Sans"/>
                <a:cs typeface="Droid Sans"/>
              </a:rPr>
              <a:t>of </a:t>
            </a:r>
            <a:r>
              <a:rPr sz="1121" dirty="0">
                <a:solidFill>
                  <a:srgbClr val="231F20"/>
                </a:solidFill>
                <a:latin typeface="Droid Sans"/>
                <a:cs typeface="Droid Sans"/>
              </a:rPr>
              <a:t>the time. </a:t>
            </a:r>
            <a:r>
              <a:rPr sz="1121" spc="-14" dirty="0">
                <a:solidFill>
                  <a:srgbClr val="231F20"/>
                </a:solidFill>
                <a:latin typeface="Droid Sans"/>
                <a:cs typeface="Droid Sans"/>
              </a:rPr>
              <a:t>We </a:t>
            </a:r>
            <a:r>
              <a:rPr sz="1121" dirty="0">
                <a:solidFill>
                  <a:srgbClr val="231F20"/>
                </a:solidFill>
                <a:latin typeface="Droid Sans"/>
                <a:cs typeface="Droid Sans"/>
              </a:rPr>
              <a:t>have </a:t>
            </a:r>
            <a:r>
              <a:rPr sz="1121" spc="-5" dirty="0">
                <a:solidFill>
                  <a:srgbClr val="231F20"/>
                </a:solidFill>
                <a:latin typeface="Droid Sans"/>
                <a:cs typeface="Droid Sans"/>
              </a:rPr>
              <a:t>shared some </a:t>
            </a:r>
            <a:r>
              <a:rPr sz="1121" dirty="0">
                <a:solidFill>
                  <a:srgbClr val="231F20"/>
                </a:solidFill>
                <a:latin typeface="Droid Sans"/>
                <a:cs typeface="Droid Sans"/>
              </a:rPr>
              <a:t>tools and ideas that </a:t>
            </a:r>
            <a:r>
              <a:rPr sz="1121" spc="-5" dirty="0">
                <a:solidFill>
                  <a:srgbClr val="231F20"/>
                </a:solidFill>
                <a:latin typeface="Droid Sans"/>
                <a:cs typeface="Droid Sans"/>
              </a:rPr>
              <a:t>we </a:t>
            </a:r>
            <a:r>
              <a:rPr sz="1121" dirty="0">
                <a:solidFill>
                  <a:srgbClr val="231F20"/>
                </a:solidFill>
                <a:latin typeface="Droid Sans"/>
                <a:cs typeface="Droid Sans"/>
              </a:rPr>
              <a:t>hope </a:t>
            </a:r>
            <a:r>
              <a:rPr sz="1121" spc="-5" dirty="0">
                <a:solidFill>
                  <a:srgbClr val="231F20"/>
                </a:solidFill>
                <a:latin typeface="Droid Sans"/>
                <a:cs typeface="Droid Sans"/>
              </a:rPr>
              <a:t>will </a:t>
            </a:r>
            <a:r>
              <a:rPr sz="1121" dirty="0">
                <a:solidFill>
                  <a:srgbClr val="231F20"/>
                </a:solidFill>
                <a:latin typeface="Droid Sans"/>
                <a:cs typeface="Droid Sans"/>
              </a:rPr>
              <a:t>help you</a:t>
            </a:r>
            <a:r>
              <a:rPr sz="1121" spc="-5" dirty="0">
                <a:solidFill>
                  <a:srgbClr val="231F20"/>
                </a:solidFill>
                <a:latin typeface="Droid Sans"/>
                <a:cs typeface="Droid Sans"/>
              </a:rPr>
              <a:t> </a:t>
            </a:r>
            <a:r>
              <a:rPr sz="1121" dirty="0">
                <a:solidFill>
                  <a:srgbClr val="231F20"/>
                </a:solidFill>
                <a:latin typeface="Droid Sans"/>
                <a:cs typeface="Droid Sans"/>
              </a:rPr>
              <a:t>to:</a:t>
            </a:r>
            <a:endParaRPr sz="1121" dirty="0">
              <a:latin typeface="Droid Sans"/>
              <a:cs typeface="Droid Sans"/>
            </a:endParaRPr>
          </a:p>
          <a:p>
            <a:pPr marL="187517" indent="-154879">
              <a:spcBef>
                <a:spcPts val="452"/>
              </a:spcBef>
              <a:buClr>
                <a:srgbClr val="5F176C"/>
              </a:buClr>
              <a:buChar char="•"/>
              <a:tabLst>
                <a:tab pos="188110" algn="l"/>
              </a:tabLst>
            </a:pPr>
            <a:r>
              <a:rPr sz="1121" b="1" spc="-5" dirty="0">
                <a:solidFill>
                  <a:srgbClr val="231F20"/>
                </a:solidFill>
                <a:latin typeface="Droid Sans"/>
                <a:cs typeface="Droid Sans"/>
              </a:rPr>
              <a:t>feel </a:t>
            </a:r>
            <a:r>
              <a:rPr sz="1121" b="1" spc="-9" dirty="0">
                <a:solidFill>
                  <a:srgbClr val="231F20"/>
                </a:solidFill>
                <a:latin typeface="Droid Sans"/>
                <a:cs typeface="Droid Sans"/>
              </a:rPr>
              <a:t>energised </a:t>
            </a:r>
            <a:r>
              <a:rPr sz="1121" b="1" dirty="0">
                <a:solidFill>
                  <a:srgbClr val="231F20"/>
                </a:solidFill>
                <a:latin typeface="Droid Sans"/>
                <a:cs typeface="Droid Sans"/>
              </a:rPr>
              <a:t>and motivated to pursue the </a:t>
            </a:r>
            <a:r>
              <a:rPr sz="1121" b="1" spc="-5" dirty="0">
                <a:solidFill>
                  <a:srgbClr val="231F20"/>
                </a:solidFill>
                <a:latin typeface="Droid Sans"/>
                <a:cs typeface="Droid Sans"/>
              </a:rPr>
              <a:t>goals </a:t>
            </a:r>
            <a:r>
              <a:rPr sz="1121" b="1" dirty="0">
                <a:solidFill>
                  <a:srgbClr val="231F20"/>
                </a:solidFill>
                <a:latin typeface="Droid Sans"/>
                <a:cs typeface="Droid Sans"/>
              </a:rPr>
              <a:t>that matter to</a:t>
            </a:r>
            <a:r>
              <a:rPr sz="1121" b="1" spc="9" dirty="0">
                <a:solidFill>
                  <a:srgbClr val="231F20"/>
                </a:solidFill>
                <a:latin typeface="Droid Sans"/>
                <a:cs typeface="Droid Sans"/>
              </a:rPr>
              <a:t> </a:t>
            </a:r>
            <a:r>
              <a:rPr sz="1121" b="1" dirty="0">
                <a:solidFill>
                  <a:srgbClr val="231F20"/>
                </a:solidFill>
                <a:latin typeface="Droid Sans"/>
                <a:cs typeface="Droid Sans"/>
              </a:rPr>
              <a:t>you</a:t>
            </a:r>
            <a:endParaRPr sz="1121" b="1" dirty="0">
              <a:latin typeface="Droid Sans"/>
              <a:cs typeface="Droid Sans"/>
            </a:endParaRPr>
          </a:p>
          <a:p>
            <a:pPr marL="187517" indent="-154879">
              <a:spcBef>
                <a:spcPts val="491"/>
              </a:spcBef>
              <a:buClr>
                <a:srgbClr val="5F176C"/>
              </a:buClr>
              <a:buChar char="•"/>
              <a:tabLst>
                <a:tab pos="188110" algn="l"/>
              </a:tabLst>
            </a:pPr>
            <a:r>
              <a:rPr sz="1121" b="1" spc="-5" dirty="0">
                <a:solidFill>
                  <a:srgbClr val="231F20"/>
                </a:solidFill>
                <a:latin typeface="Droid Sans"/>
                <a:cs typeface="Droid Sans"/>
              </a:rPr>
              <a:t>feel </a:t>
            </a:r>
            <a:r>
              <a:rPr sz="1121" b="1" dirty="0">
                <a:solidFill>
                  <a:srgbClr val="231F20"/>
                </a:solidFill>
                <a:latin typeface="Droid Sans"/>
                <a:cs typeface="Droid Sans"/>
              </a:rPr>
              <a:t>resourceful and able to make helpful choices </a:t>
            </a:r>
            <a:r>
              <a:rPr sz="1121" b="1" spc="-5" dirty="0">
                <a:solidFill>
                  <a:srgbClr val="231F20"/>
                </a:solidFill>
                <a:latin typeface="Droid Sans"/>
                <a:cs typeface="Droid Sans"/>
              </a:rPr>
              <a:t>when </a:t>
            </a:r>
            <a:r>
              <a:rPr sz="1121" b="1" dirty="0">
                <a:solidFill>
                  <a:srgbClr val="231F20"/>
                </a:solidFill>
                <a:latin typeface="Droid Sans"/>
                <a:cs typeface="Droid Sans"/>
              </a:rPr>
              <a:t>you’re under</a:t>
            </a:r>
            <a:r>
              <a:rPr sz="1121" b="1" spc="-23" dirty="0">
                <a:solidFill>
                  <a:srgbClr val="231F20"/>
                </a:solidFill>
                <a:latin typeface="Droid Sans"/>
                <a:cs typeface="Droid Sans"/>
              </a:rPr>
              <a:t> </a:t>
            </a:r>
            <a:r>
              <a:rPr sz="1121" b="1" dirty="0">
                <a:solidFill>
                  <a:srgbClr val="231F20"/>
                </a:solidFill>
                <a:latin typeface="Droid Sans"/>
                <a:cs typeface="Droid Sans"/>
              </a:rPr>
              <a:t>pressure</a:t>
            </a:r>
            <a:endParaRPr sz="1121" b="1" dirty="0">
              <a:latin typeface="Droid Sans"/>
              <a:cs typeface="Droid Sans"/>
            </a:endParaRPr>
          </a:p>
          <a:p>
            <a:pPr marL="187517" indent="-154879">
              <a:spcBef>
                <a:spcPts val="495"/>
              </a:spcBef>
              <a:buClr>
                <a:srgbClr val="5F176C"/>
              </a:buClr>
              <a:buChar char="•"/>
              <a:tabLst>
                <a:tab pos="188110" algn="l"/>
              </a:tabLst>
            </a:pPr>
            <a:r>
              <a:rPr sz="1121" b="1" dirty="0">
                <a:solidFill>
                  <a:srgbClr val="231F20"/>
                </a:solidFill>
                <a:latin typeface="Droid Sans"/>
                <a:cs typeface="Droid Sans"/>
              </a:rPr>
              <a:t>be able to bounce back </a:t>
            </a:r>
            <a:r>
              <a:rPr sz="1121" b="1" spc="-5" dirty="0">
                <a:solidFill>
                  <a:srgbClr val="231F20"/>
                </a:solidFill>
                <a:latin typeface="Droid Sans"/>
                <a:cs typeface="Droid Sans"/>
              </a:rPr>
              <a:t>from </a:t>
            </a:r>
            <a:r>
              <a:rPr sz="1121" b="1" dirty="0">
                <a:solidFill>
                  <a:srgbClr val="231F20"/>
                </a:solidFill>
                <a:latin typeface="Droid Sans"/>
                <a:cs typeface="Droid Sans"/>
              </a:rPr>
              <a:t>difficult and </a:t>
            </a:r>
            <a:r>
              <a:rPr sz="1121" b="1" spc="-5" dirty="0">
                <a:solidFill>
                  <a:srgbClr val="231F20"/>
                </a:solidFill>
                <a:latin typeface="Droid Sans"/>
                <a:cs typeface="Droid Sans"/>
              </a:rPr>
              <a:t>stressful</a:t>
            </a:r>
            <a:r>
              <a:rPr sz="1121" b="1" spc="-14" dirty="0">
                <a:solidFill>
                  <a:srgbClr val="231F20"/>
                </a:solidFill>
                <a:latin typeface="Droid Sans"/>
                <a:cs typeface="Droid Sans"/>
              </a:rPr>
              <a:t> </a:t>
            </a:r>
            <a:r>
              <a:rPr sz="1121" b="1" spc="-5" dirty="0">
                <a:solidFill>
                  <a:srgbClr val="231F20"/>
                </a:solidFill>
                <a:latin typeface="Droid Sans"/>
                <a:cs typeface="Droid Sans"/>
              </a:rPr>
              <a:t>situations</a:t>
            </a:r>
            <a:endParaRPr sz="1121" b="1" dirty="0">
              <a:latin typeface="Droid Sans"/>
              <a:cs typeface="Droid Sans"/>
            </a:endParaRPr>
          </a:p>
          <a:p>
            <a:pPr marL="33231" marR="115714">
              <a:lnSpc>
                <a:spcPts val="1308"/>
              </a:lnSpc>
              <a:spcBef>
                <a:spcPts val="565"/>
              </a:spcBef>
            </a:pPr>
            <a:r>
              <a:rPr sz="1121" spc="-5" dirty="0">
                <a:solidFill>
                  <a:srgbClr val="231F20"/>
                </a:solidFill>
                <a:latin typeface="Droid Sans"/>
                <a:cs typeface="Droid Sans"/>
              </a:rPr>
              <a:t>This final Spark Session </a:t>
            </a:r>
            <a:r>
              <a:rPr sz="1121" dirty="0">
                <a:solidFill>
                  <a:srgbClr val="231F20"/>
                </a:solidFill>
                <a:latin typeface="Droid Sans"/>
                <a:cs typeface="Droid Sans"/>
              </a:rPr>
              <a:t>is about recognising and helping you to </a:t>
            </a:r>
            <a:r>
              <a:rPr sz="1121" spc="-5" dirty="0">
                <a:solidFill>
                  <a:srgbClr val="231F20"/>
                </a:solidFill>
                <a:latin typeface="Droid Sans"/>
                <a:cs typeface="Droid Sans"/>
              </a:rPr>
              <a:t>sum </a:t>
            </a:r>
            <a:r>
              <a:rPr sz="1121" dirty="0">
                <a:solidFill>
                  <a:srgbClr val="231F20"/>
                </a:solidFill>
                <a:latin typeface="Droid Sans"/>
                <a:cs typeface="Droid Sans"/>
              </a:rPr>
              <a:t>up </a:t>
            </a:r>
            <a:r>
              <a:rPr sz="1121" spc="-5" dirty="0">
                <a:solidFill>
                  <a:srgbClr val="231F20"/>
                </a:solidFill>
                <a:latin typeface="Droid Sans"/>
                <a:cs typeface="Droid Sans"/>
              </a:rPr>
              <a:t>what </a:t>
            </a:r>
            <a:r>
              <a:rPr sz="1121" dirty="0">
                <a:solidFill>
                  <a:srgbClr val="231F20"/>
                </a:solidFill>
                <a:latin typeface="Droid Sans"/>
                <a:cs typeface="Droid Sans"/>
              </a:rPr>
              <a:t>you have learned  </a:t>
            </a:r>
            <a:r>
              <a:rPr sz="1121" spc="-5" dirty="0">
                <a:solidFill>
                  <a:srgbClr val="231F20"/>
                </a:solidFill>
                <a:latin typeface="Droid Sans"/>
                <a:cs typeface="Droid Sans"/>
              </a:rPr>
              <a:t>so </a:t>
            </a:r>
            <a:r>
              <a:rPr sz="1121" dirty="0">
                <a:solidFill>
                  <a:srgbClr val="231F20"/>
                </a:solidFill>
                <a:latin typeface="Droid Sans"/>
                <a:cs typeface="Droid Sans"/>
              </a:rPr>
              <a:t>that you can </a:t>
            </a:r>
            <a:r>
              <a:rPr sz="1121" spc="-5" dirty="0">
                <a:solidFill>
                  <a:srgbClr val="231F20"/>
                </a:solidFill>
                <a:latin typeface="Droid Sans"/>
                <a:cs typeface="Droid Sans"/>
              </a:rPr>
              <a:t>get </a:t>
            </a:r>
            <a:r>
              <a:rPr sz="1121" dirty="0">
                <a:solidFill>
                  <a:srgbClr val="231F20"/>
                </a:solidFill>
                <a:latin typeface="Droid Sans"/>
                <a:cs typeface="Droid Sans"/>
              </a:rPr>
              <a:t>really clear </a:t>
            </a:r>
            <a:r>
              <a:rPr sz="1121" spc="-5" dirty="0">
                <a:solidFill>
                  <a:srgbClr val="231F20"/>
                </a:solidFill>
                <a:latin typeface="Droid Sans"/>
                <a:cs typeface="Droid Sans"/>
              </a:rPr>
              <a:t>on </a:t>
            </a:r>
            <a:r>
              <a:rPr sz="1121" dirty="0">
                <a:solidFill>
                  <a:srgbClr val="231F20"/>
                </a:solidFill>
                <a:latin typeface="Droid Sans"/>
                <a:cs typeface="Droid Sans"/>
              </a:rPr>
              <a:t>the insights and tools that you </a:t>
            </a:r>
            <a:r>
              <a:rPr sz="1121" spc="-5" dirty="0">
                <a:solidFill>
                  <a:srgbClr val="231F20"/>
                </a:solidFill>
                <a:latin typeface="Droid Sans"/>
                <a:cs typeface="Droid Sans"/>
              </a:rPr>
              <a:t>will </a:t>
            </a:r>
            <a:r>
              <a:rPr sz="1121" dirty="0">
                <a:solidFill>
                  <a:srgbClr val="231F20"/>
                </a:solidFill>
                <a:latin typeface="Droid Sans"/>
                <a:cs typeface="Droid Sans"/>
              </a:rPr>
              <a:t>continue to use </a:t>
            </a:r>
            <a:r>
              <a:rPr sz="1121" spc="-5" dirty="0">
                <a:solidFill>
                  <a:srgbClr val="231F20"/>
                </a:solidFill>
                <a:latin typeface="Droid Sans"/>
                <a:cs typeface="Droid Sans"/>
              </a:rPr>
              <a:t>going  forward. </a:t>
            </a:r>
            <a:r>
              <a:rPr sz="1121" spc="-14" dirty="0">
                <a:solidFill>
                  <a:srgbClr val="231F20"/>
                </a:solidFill>
                <a:latin typeface="Droid Sans"/>
                <a:cs typeface="Droid Sans"/>
              </a:rPr>
              <a:t>We </a:t>
            </a:r>
            <a:r>
              <a:rPr sz="1121" dirty="0">
                <a:solidFill>
                  <a:srgbClr val="231F20"/>
                </a:solidFill>
                <a:latin typeface="Droid Sans"/>
                <a:cs typeface="Droid Sans"/>
              </a:rPr>
              <a:t>hope these </a:t>
            </a:r>
            <a:r>
              <a:rPr sz="1121" spc="-5" dirty="0">
                <a:solidFill>
                  <a:srgbClr val="231F20"/>
                </a:solidFill>
                <a:latin typeface="Droid Sans"/>
                <a:cs typeface="Droid Sans"/>
              </a:rPr>
              <a:t>will </a:t>
            </a:r>
            <a:r>
              <a:rPr sz="1121" dirty="0">
                <a:solidFill>
                  <a:srgbClr val="231F20"/>
                </a:solidFill>
                <a:latin typeface="Droid Sans"/>
                <a:cs typeface="Droid Sans"/>
              </a:rPr>
              <a:t>make up a new </a:t>
            </a:r>
            <a:r>
              <a:rPr sz="1121" b="1" dirty="0">
                <a:solidFill>
                  <a:srgbClr val="231F20"/>
                </a:solidFill>
                <a:latin typeface="Droid Sans"/>
                <a:cs typeface="Droid Sans"/>
              </a:rPr>
              <a:t>Winning Formula </a:t>
            </a:r>
            <a:r>
              <a:rPr sz="1121" dirty="0">
                <a:solidFill>
                  <a:srgbClr val="231F20"/>
                </a:solidFill>
                <a:latin typeface="Droid Sans"/>
                <a:cs typeface="Droid Sans"/>
              </a:rPr>
              <a:t>that you can use to help you  </a:t>
            </a:r>
            <a:r>
              <a:rPr sz="1121" spc="-5" dirty="0">
                <a:solidFill>
                  <a:srgbClr val="231F20"/>
                </a:solidFill>
                <a:latin typeface="Droid Sans"/>
                <a:cs typeface="Droid Sans"/>
              </a:rPr>
              <a:t>Be </a:t>
            </a:r>
            <a:r>
              <a:rPr sz="1121" dirty="0">
                <a:solidFill>
                  <a:srgbClr val="231F20"/>
                </a:solidFill>
                <a:latin typeface="Droid Sans"/>
                <a:cs typeface="Droid Sans"/>
              </a:rPr>
              <a:t>At </a:t>
            </a:r>
            <a:r>
              <a:rPr sz="1121" spc="-19" dirty="0">
                <a:solidFill>
                  <a:srgbClr val="231F20"/>
                </a:solidFill>
                <a:latin typeface="Droid Sans"/>
                <a:cs typeface="Droid Sans"/>
              </a:rPr>
              <a:t>Your</a:t>
            </a:r>
            <a:r>
              <a:rPr sz="1121" spc="-5" dirty="0">
                <a:solidFill>
                  <a:srgbClr val="231F20"/>
                </a:solidFill>
                <a:latin typeface="Droid Sans"/>
                <a:cs typeface="Droid Sans"/>
              </a:rPr>
              <a:t> Best.</a:t>
            </a:r>
            <a:endParaRPr sz="1121" dirty="0">
              <a:latin typeface="Droid Sans"/>
              <a:cs typeface="Droid Sans"/>
            </a:endParaRPr>
          </a:p>
        </p:txBody>
      </p:sp>
      <p:sp>
        <p:nvSpPr>
          <p:cNvPr id="7" name="object 7"/>
          <p:cNvSpPr txBox="1"/>
          <p:nvPr/>
        </p:nvSpPr>
        <p:spPr>
          <a:xfrm>
            <a:off x="592029" y="4232233"/>
            <a:ext cx="3306103" cy="4463709"/>
          </a:xfrm>
          <a:prstGeom prst="rect">
            <a:avLst/>
          </a:prstGeom>
        </p:spPr>
        <p:txBody>
          <a:bodyPr vert="horz" wrap="square" lIns="0" tIns="77140" rIns="0" bIns="0" rtlCol="0">
            <a:spAutoFit/>
          </a:bodyPr>
          <a:lstStyle/>
          <a:p>
            <a:pPr indent="11113">
              <a:spcBef>
                <a:spcPts val="607"/>
              </a:spcBef>
              <a:tabLst>
                <a:tab pos="14400000" algn="l"/>
              </a:tabLst>
            </a:pPr>
            <a:r>
              <a:rPr lang="en-US" sz="1200" b="1" dirty="0">
                <a:latin typeface="Droid Sans" panose="020B0606030804020204" pitchFamily="34" charset="0"/>
                <a:ea typeface="Droid Sans" panose="020B0606030804020204" pitchFamily="34" charset="0"/>
                <a:cs typeface="Droid Sans" panose="020B0606030804020204" pitchFamily="34" charset="0"/>
              </a:rPr>
              <a:t>Jason Richardson,                                                       World Champion 110m hurdler                                                and 2012 Olympic silver                                              medal winner</a:t>
            </a:r>
            <a:endParaRPr lang="en-US" sz="500" b="1" dirty="0">
              <a:latin typeface="Droid Sans" panose="020B0606030804020204" pitchFamily="34" charset="0"/>
              <a:ea typeface="Droid Sans" panose="020B0606030804020204" pitchFamily="34" charset="0"/>
              <a:cs typeface="Droid Sans" panose="020B0606030804020204" pitchFamily="34" charset="0"/>
            </a:endParaRPr>
          </a:p>
          <a:p>
            <a:endParaRPr lang="en-GB" sz="500" dirty="0">
              <a:latin typeface="Droid Sans" panose="020B0606030804020204" pitchFamily="34" charset="0"/>
              <a:ea typeface="Droid Sans" panose="020B0606030804020204" pitchFamily="34" charset="0"/>
              <a:cs typeface="Droid Sans" panose="020B0606030804020204" pitchFamily="34" charset="0"/>
            </a:endParaRPr>
          </a:p>
          <a:p>
            <a:r>
              <a:rPr lang="en-GB" sz="1000" dirty="0">
                <a:latin typeface="Droid Sans" panose="020B0606030804020204" pitchFamily="34" charset="0"/>
                <a:ea typeface="Droid Sans" panose="020B0606030804020204" pitchFamily="34" charset="0"/>
                <a:cs typeface="Droid Sans" panose="020B0606030804020204" pitchFamily="34" charset="0"/>
              </a:rPr>
              <a:t>“</a:t>
            </a:r>
            <a:r>
              <a:rPr lang="en-GB" sz="1000" i="1" dirty="0">
                <a:latin typeface="Droid Sans" panose="020B0606030804020204" pitchFamily="34" charset="0"/>
                <a:ea typeface="Droid Sans" panose="020B0606030804020204" pitchFamily="34" charset="0"/>
                <a:cs typeface="Droid Sans" panose="020B0606030804020204" pitchFamily="34" charset="0"/>
              </a:rPr>
              <a:t>To become an Olympian is a                                        culmination of all the hard work                           t                    that goes into being a professional                                   athlete. To be an Olympian is to                                       dream while being awake</a:t>
            </a:r>
            <a:r>
              <a:rPr lang="en-GB" sz="1000" dirty="0">
                <a:latin typeface="Droid Sans" panose="020B0606030804020204" pitchFamily="34" charset="0"/>
                <a:ea typeface="Droid Sans" panose="020B0606030804020204" pitchFamily="34" charset="0"/>
                <a:cs typeface="Droid Sans" panose="020B0606030804020204" pitchFamily="34" charset="0"/>
              </a:rPr>
              <a:t>!” </a:t>
            </a:r>
          </a:p>
          <a:p>
            <a:endParaRPr lang="en-GB" sz="1000" dirty="0">
              <a:latin typeface="Droid Sans" panose="020B0606030804020204" pitchFamily="34" charset="0"/>
              <a:ea typeface="Droid Sans" panose="020B0606030804020204" pitchFamily="34" charset="0"/>
              <a:cs typeface="Droid Sans" panose="020B0606030804020204" pitchFamily="34" charset="0"/>
            </a:endParaRPr>
          </a:p>
          <a:p>
            <a:r>
              <a:rPr lang="en-GB" sz="1000" i="1" dirty="0">
                <a:latin typeface="Droid Sans" panose="020B0606030804020204" pitchFamily="34" charset="0"/>
                <a:ea typeface="Droid Sans" panose="020B0606030804020204" pitchFamily="34" charset="0"/>
                <a:cs typeface="Droid Sans" panose="020B0606030804020204" pitchFamily="34" charset="0"/>
              </a:rPr>
              <a:t>'I love the art of competing in and of itself.  The individuality of track and field means you live and die by your own efforts. My passion for competing has been a major player in my success.“</a:t>
            </a:r>
          </a:p>
          <a:p>
            <a:endParaRPr lang="en-GB" sz="1000" i="1" dirty="0">
              <a:latin typeface="Droid Sans" panose="020B0606030804020204" pitchFamily="34" charset="0"/>
              <a:ea typeface="Droid Sans" panose="020B0606030804020204" pitchFamily="34" charset="0"/>
              <a:cs typeface="Droid Sans" panose="020B0606030804020204" pitchFamily="34" charset="0"/>
            </a:endParaRPr>
          </a:p>
          <a:p>
            <a:r>
              <a:rPr lang="en-GB" sz="1000" i="1" dirty="0">
                <a:latin typeface="Droid Sans" panose="020B0606030804020204" pitchFamily="34" charset="0"/>
                <a:ea typeface="Droid Sans" panose="020B0606030804020204" pitchFamily="34" charset="0"/>
                <a:cs typeface="Droid Sans" panose="020B0606030804020204" pitchFamily="34" charset="0"/>
              </a:rPr>
              <a:t>"I try to keep myself calm before the athletic storm through music and light meditation.”</a:t>
            </a:r>
          </a:p>
          <a:p>
            <a:endParaRPr lang="en-GB" sz="1000" dirty="0">
              <a:latin typeface="Droid Sans" panose="020B0606030804020204" pitchFamily="34" charset="0"/>
              <a:ea typeface="Droid Sans" panose="020B0606030804020204" pitchFamily="34" charset="0"/>
              <a:cs typeface="Droid Sans" panose="020B0606030804020204" pitchFamily="34" charset="0"/>
            </a:endParaRPr>
          </a:p>
          <a:p>
            <a:r>
              <a:rPr lang="en-GB" sz="1000" i="1" dirty="0">
                <a:latin typeface="Droid Sans" panose="020B0606030804020204" pitchFamily="34" charset="0"/>
                <a:ea typeface="Droid Sans" panose="020B0606030804020204" pitchFamily="34" charset="0"/>
                <a:cs typeface="Droid Sans" panose="020B0606030804020204" pitchFamily="34" charset="0"/>
              </a:rPr>
              <a:t>“Don’t fear your opponents, just respect them! We are all made of the same stuff!” </a:t>
            </a:r>
          </a:p>
          <a:p>
            <a:endParaRPr lang="en-GB" sz="1000" i="1" dirty="0">
              <a:latin typeface="Droid Sans" panose="020B0606030804020204" pitchFamily="34" charset="0"/>
              <a:ea typeface="Droid Sans" panose="020B0606030804020204" pitchFamily="34" charset="0"/>
              <a:cs typeface="Droid Sans" panose="020B0606030804020204" pitchFamily="34" charset="0"/>
            </a:endParaRPr>
          </a:p>
          <a:p>
            <a:r>
              <a:rPr lang="en-GB" sz="1000" i="1" dirty="0">
                <a:latin typeface="Droid Sans" panose="020B0606030804020204" pitchFamily="34" charset="0"/>
                <a:ea typeface="Droid Sans" panose="020B0606030804020204" pitchFamily="34" charset="0"/>
                <a:cs typeface="Droid Sans" panose="020B0606030804020204" pitchFamily="34" charset="0"/>
              </a:rPr>
              <a:t>“No one is an island so surrounding yourself with good people can make the difference between winning and losing. My family is incredibly supportive, always in my corner and firm like stone. My coach and my training partners all contribute to a championship culture that makes winning commonplace.” </a:t>
            </a:r>
            <a:r>
              <a:rPr lang="en-GB" sz="1200" i="1" dirty="0">
                <a:latin typeface="Droid Sans" panose="020B0606030804020204" pitchFamily="34" charset="0"/>
                <a:ea typeface="Droid Sans" panose="020B0606030804020204" pitchFamily="34" charset="0"/>
                <a:cs typeface="Droid Sans" panose="020B0606030804020204" pitchFamily="34" charset="0"/>
              </a:rPr>
              <a:t> </a:t>
            </a:r>
          </a:p>
        </p:txBody>
      </p:sp>
      <p:sp>
        <p:nvSpPr>
          <p:cNvPr id="8" name="object 8"/>
          <p:cNvSpPr/>
          <p:nvPr/>
        </p:nvSpPr>
        <p:spPr>
          <a:xfrm>
            <a:off x="6465325" y="8005155"/>
            <a:ext cx="304143" cy="96187"/>
          </a:xfrm>
          <a:prstGeom prst="rect">
            <a:avLst/>
          </a:prstGeom>
          <a:blipFill>
            <a:blip r:embed="rId4" cstate="print"/>
            <a:stretch>
              <a:fillRect/>
            </a:stretch>
          </a:blipFill>
        </p:spPr>
        <p:txBody>
          <a:bodyPr wrap="square" lIns="0" tIns="0" rIns="0" bIns="0" rtlCol="0"/>
          <a:lstStyle/>
          <a:p>
            <a:endParaRPr sz="1682"/>
          </a:p>
        </p:txBody>
      </p:sp>
      <p:sp>
        <p:nvSpPr>
          <p:cNvPr id="9" name="object 9"/>
          <p:cNvSpPr/>
          <p:nvPr/>
        </p:nvSpPr>
        <p:spPr>
          <a:xfrm>
            <a:off x="4087834" y="4129557"/>
            <a:ext cx="3151864" cy="4786347"/>
          </a:xfrm>
          <a:prstGeom prst="rect">
            <a:avLst/>
          </a:prstGeom>
          <a:blipFill>
            <a:blip r:embed="rId5" cstate="print"/>
            <a:stretch>
              <a:fillRect/>
            </a:stretch>
          </a:blipFill>
        </p:spPr>
        <p:txBody>
          <a:bodyPr wrap="square" lIns="0" tIns="0" rIns="0" bIns="0" rtlCol="0"/>
          <a:lstStyle/>
          <a:p>
            <a:pPr marL="538163">
              <a:spcBef>
                <a:spcPts val="916"/>
              </a:spcBef>
            </a:pPr>
            <a:endParaRPr lang="en-US" sz="1200" b="1" dirty="0">
              <a:solidFill>
                <a:srgbClr val="231F20"/>
              </a:solidFill>
              <a:latin typeface="Droid Sans"/>
              <a:cs typeface="Droid Sans"/>
            </a:endParaRPr>
          </a:p>
          <a:p>
            <a:pPr marL="357188" indent="-171450">
              <a:spcBef>
                <a:spcPts val="916"/>
              </a:spcBef>
            </a:pPr>
            <a:r>
              <a:rPr lang="en-US" sz="1200" b="1" dirty="0">
                <a:solidFill>
                  <a:srgbClr val="231F20"/>
                </a:solidFill>
                <a:latin typeface="Droid Sans"/>
                <a:cs typeface="Droid Sans"/>
              </a:rPr>
              <a:t>Sir </a:t>
            </a:r>
            <a:r>
              <a:rPr lang="en-US" sz="1200" b="1" spc="-5" dirty="0">
                <a:solidFill>
                  <a:srgbClr val="231F20"/>
                </a:solidFill>
                <a:latin typeface="Droid Sans"/>
                <a:cs typeface="Droid Sans"/>
              </a:rPr>
              <a:t>Jack Petchey CBE</a:t>
            </a:r>
            <a:endParaRPr lang="en-US" sz="1200" dirty="0">
              <a:latin typeface="Droid Sans"/>
              <a:cs typeface="Droid Sans"/>
            </a:endParaRPr>
          </a:p>
          <a:p>
            <a:pPr marL="357188" indent="-171450">
              <a:spcBef>
                <a:spcPts val="397"/>
              </a:spcBef>
              <a:buFont typeface="Arial" panose="020B0604020202020204" pitchFamily="34" charset="0"/>
              <a:buChar char="•"/>
            </a:pPr>
            <a:r>
              <a:rPr lang="en-US" sz="1000" b="1" spc="-5" dirty="0">
                <a:solidFill>
                  <a:srgbClr val="231F20"/>
                </a:solidFill>
                <a:latin typeface="Droid Sans"/>
                <a:cs typeface="Droid Sans"/>
              </a:rPr>
              <a:t>Hard work </a:t>
            </a:r>
            <a:r>
              <a:rPr lang="en-US" sz="1000" b="1" dirty="0">
                <a:solidFill>
                  <a:srgbClr val="231F20"/>
                </a:solidFill>
                <a:latin typeface="Droid Sans"/>
                <a:cs typeface="Droid Sans"/>
              </a:rPr>
              <a:t>and                                                                    a determined                                                        attitude </a:t>
            </a:r>
            <a:r>
              <a:rPr lang="en-US" sz="1000" dirty="0">
                <a:solidFill>
                  <a:srgbClr val="231F20"/>
                </a:solidFill>
                <a:latin typeface="Droid Sans"/>
                <a:cs typeface="Droid Sans"/>
              </a:rPr>
              <a:t>–</a:t>
            </a:r>
            <a:r>
              <a:rPr lang="en-US" sz="1000" spc="-23" dirty="0">
                <a:solidFill>
                  <a:srgbClr val="231F20"/>
                </a:solidFill>
                <a:latin typeface="Droid Sans"/>
                <a:cs typeface="Droid Sans"/>
              </a:rPr>
              <a:t> </a:t>
            </a:r>
            <a:r>
              <a:rPr lang="en-US" sz="1000" spc="-5" dirty="0">
                <a:solidFill>
                  <a:srgbClr val="231F20"/>
                </a:solidFill>
                <a:latin typeface="Droid Sans"/>
                <a:cs typeface="Droid Sans"/>
              </a:rPr>
              <a:t>Sir Jack                                          believes there is                                                       no room for                                                           missed                                                            opportunities. When he started his first  business, a taxi company, he would sleep           on the floor at his business premises so that             he would never miss a customer’s call!</a:t>
            </a:r>
          </a:p>
          <a:p>
            <a:pPr marL="357188" indent="-171450">
              <a:spcBef>
                <a:spcPts val="397"/>
              </a:spcBef>
              <a:buFont typeface="Arial" panose="020B0604020202020204" pitchFamily="34" charset="0"/>
              <a:buChar char="•"/>
            </a:pPr>
            <a:r>
              <a:rPr lang="en-US" sz="1000" b="1" spc="-5" dirty="0">
                <a:solidFill>
                  <a:srgbClr val="231F20"/>
                </a:solidFill>
                <a:latin typeface="Droid Sans"/>
                <a:cs typeface="Droid Sans"/>
              </a:rPr>
              <a:t>Life is a teacher – every experience can       teach us a lesson. </a:t>
            </a:r>
            <a:r>
              <a:rPr lang="en-US" sz="1000" spc="-5" dirty="0">
                <a:solidFill>
                  <a:srgbClr val="231F20"/>
                </a:solidFill>
                <a:latin typeface="Droid Sans"/>
                <a:cs typeface="Droid Sans"/>
              </a:rPr>
              <a:t>What we learn from the lesson is up to us. Learning from what went  right, or wrong, in the past, can shape our successes in the future. It’s important to         have a positive approach to finding solutions     and Sir Jack believes this is what has helped    him build a successful career and lead a     happy, fulfilled life.</a:t>
            </a:r>
          </a:p>
          <a:p>
            <a:pPr marL="357188" indent="-171450">
              <a:spcBef>
                <a:spcPts val="397"/>
              </a:spcBef>
              <a:buFont typeface="Arial" panose="020B0604020202020204" pitchFamily="34" charset="0"/>
              <a:buChar char="•"/>
            </a:pPr>
            <a:r>
              <a:rPr lang="en-US" sz="1000" b="1" spc="-5" dirty="0">
                <a:solidFill>
                  <a:srgbClr val="231F20"/>
                </a:solidFill>
                <a:latin typeface="Droid Sans"/>
                <a:cs typeface="Droid Sans"/>
              </a:rPr>
              <a:t>Think positively – “If you think you can,                   you can!” </a:t>
            </a:r>
            <a:r>
              <a:rPr lang="en-US" sz="1000" spc="-5" dirty="0">
                <a:solidFill>
                  <a:srgbClr val="231F20"/>
                </a:solidFill>
                <a:latin typeface="Droid Sans"/>
                <a:cs typeface="Droid Sans"/>
              </a:rPr>
              <a:t>– after being told as a young man         that he was not management material, Sir        Jack set himself the goal of being his own manager, and he succeeded.</a:t>
            </a:r>
            <a:endParaRPr lang="en-US" sz="1000" dirty="0">
              <a:latin typeface="Droid Sans"/>
              <a:cs typeface="Droid Sans"/>
            </a:endParaRPr>
          </a:p>
        </p:txBody>
      </p:sp>
      <p:sp>
        <p:nvSpPr>
          <p:cNvPr id="10" name="object 10"/>
          <p:cNvSpPr txBox="1"/>
          <p:nvPr/>
        </p:nvSpPr>
        <p:spPr>
          <a:xfrm>
            <a:off x="503238" y="2847841"/>
            <a:ext cx="6736460" cy="1324598"/>
          </a:xfrm>
          <a:prstGeom prst="rect">
            <a:avLst/>
          </a:prstGeom>
        </p:spPr>
        <p:txBody>
          <a:bodyPr vert="horz" wrap="square" lIns="0" tIns="74173" rIns="0" bIns="0" rtlCol="0">
            <a:spAutoFit/>
          </a:bodyPr>
          <a:lstStyle/>
          <a:p>
            <a:pPr marL="11868">
              <a:spcBef>
                <a:spcPts val="584"/>
              </a:spcBef>
            </a:pPr>
            <a:r>
              <a:rPr sz="1121" b="1" dirty="0">
                <a:solidFill>
                  <a:srgbClr val="231F20"/>
                </a:solidFill>
                <a:latin typeface="Droid Sans"/>
                <a:cs typeface="Droid Sans"/>
              </a:rPr>
              <a:t>What do </a:t>
            </a:r>
            <a:r>
              <a:rPr sz="1121" b="1" spc="-5" dirty="0">
                <a:solidFill>
                  <a:srgbClr val="231F20"/>
                </a:solidFill>
                <a:latin typeface="Droid Sans"/>
                <a:cs typeface="Droid Sans"/>
              </a:rPr>
              <a:t>we </a:t>
            </a:r>
            <a:r>
              <a:rPr sz="1121" b="1" dirty="0">
                <a:solidFill>
                  <a:srgbClr val="231F20"/>
                </a:solidFill>
                <a:latin typeface="Droid Sans"/>
                <a:cs typeface="Droid Sans"/>
              </a:rPr>
              <a:t>mean by a Winning</a:t>
            </a:r>
            <a:r>
              <a:rPr sz="1121" b="1" spc="-14" dirty="0">
                <a:solidFill>
                  <a:srgbClr val="231F20"/>
                </a:solidFill>
                <a:latin typeface="Droid Sans"/>
                <a:cs typeface="Droid Sans"/>
              </a:rPr>
              <a:t> </a:t>
            </a:r>
            <a:r>
              <a:rPr sz="1121" b="1" dirty="0">
                <a:solidFill>
                  <a:srgbClr val="231F20"/>
                </a:solidFill>
                <a:latin typeface="Droid Sans"/>
                <a:cs typeface="Droid Sans"/>
              </a:rPr>
              <a:t>Formula?</a:t>
            </a:r>
            <a:endParaRPr sz="1121" dirty="0">
              <a:latin typeface="Droid Sans"/>
              <a:cs typeface="Droid Sans"/>
            </a:endParaRPr>
          </a:p>
          <a:p>
            <a:pPr marL="11868" marR="126396">
              <a:lnSpc>
                <a:spcPts val="1308"/>
              </a:lnSpc>
              <a:spcBef>
                <a:spcPts val="565"/>
              </a:spcBef>
            </a:pPr>
            <a:r>
              <a:rPr sz="1121" spc="-9" dirty="0">
                <a:solidFill>
                  <a:srgbClr val="231F20"/>
                </a:solidFill>
                <a:latin typeface="Droid Sans"/>
                <a:cs typeface="Droid Sans"/>
              </a:rPr>
              <a:t>Well, </a:t>
            </a:r>
            <a:r>
              <a:rPr sz="1121" spc="-5" dirty="0">
                <a:solidFill>
                  <a:srgbClr val="231F20"/>
                </a:solidFill>
                <a:latin typeface="Droid Sans"/>
                <a:cs typeface="Droid Sans"/>
              </a:rPr>
              <a:t>we </a:t>
            </a:r>
            <a:r>
              <a:rPr sz="1121" dirty="0">
                <a:solidFill>
                  <a:srgbClr val="231F20"/>
                </a:solidFill>
                <a:latin typeface="Droid Sans"/>
                <a:cs typeface="Droid Sans"/>
              </a:rPr>
              <a:t>all have </a:t>
            </a:r>
            <a:r>
              <a:rPr sz="1121" spc="-5" dirty="0">
                <a:solidFill>
                  <a:srgbClr val="231F20"/>
                </a:solidFill>
                <a:latin typeface="Droid Sans"/>
                <a:cs typeface="Droid Sans"/>
              </a:rPr>
              <a:t>one. </a:t>
            </a:r>
            <a:r>
              <a:rPr sz="1121" dirty="0">
                <a:solidFill>
                  <a:srgbClr val="231F20"/>
                </a:solidFill>
                <a:latin typeface="Droid Sans"/>
                <a:cs typeface="Droid Sans"/>
              </a:rPr>
              <a:t>A bit like an automatic pilot </a:t>
            </a:r>
            <a:r>
              <a:rPr sz="1121" spc="-5" dirty="0">
                <a:solidFill>
                  <a:srgbClr val="231F20"/>
                </a:solidFill>
                <a:latin typeface="Droid Sans"/>
                <a:cs typeface="Droid Sans"/>
              </a:rPr>
              <a:t>on </a:t>
            </a:r>
            <a:r>
              <a:rPr sz="1121" dirty="0">
                <a:solidFill>
                  <a:srgbClr val="231F20"/>
                </a:solidFill>
                <a:latin typeface="Droid Sans"/>
                <a:cs typeface="Droid Sans"/>
              </a:rPr>
              <a:t>a plane, it is made up </a:t>
            </a:r>
            <a:r>
              <a:rPr sz="1121" spc="-5" dirty="0">
                <a:solidFill>
                  <a:srgbClr val="231F20"/>
                </a:solidFill>
                <a:latin typeface="Droid Sans"/>
                <a:cs typeface="Droid Sans"/>
              </a:rPr>
              <a:t>of </a:t>
            </a:r>
            <a:r>
              <a:rPr sz="1121" dirty="0">
                <a:solidFill>
                  <a:srgbClr val="231F20"/>
                </a:solidFill>
                <a:latin typeface="Droid Sans"/>
                <a:cs typeface="Droid Sans"/>
              </a:rPr>
              <a:t>the ideas and decisions that </a:t>
            </a:r>
            <a:r>
              <a:rPr sz="1121" spc="-5" dirty="0">
                <a:solidFill>
                  <a:srgbClr val="231F20"/>
                </a:solidFill>
                <a:latin typeface="Droid Sans"/>
                <a:cs typeface="Droid Sans"/>
              </a:rPr>
              <a:t>we </a:t>
            </a:r>
            <a:r>
              <a:rPr sz="1121" dirty="0">
                <a:solidFill>
                  <a:srgbClr val="231F20"/>
                </a:solidFill>
                <a:latin typeface="Droid Sans"/>
                <a:cs typeface="Droid Sans"/>
              </a:rPr>
              <a:t>use, consciously </a:t>
            </a:r>
            <a:r>
              <a:rPr sz="1121" spc="-5" dirty="0">
                <a:solidFill>
                  <a:srgbClr val="231F20"/>
                </a:solidFill>
                <a:latin typeface="Droid Sans"/>
                <a:cs typeface="Droid Sans"/>
              </a:rPr>
              <a:t>or </a:t>
            </a:r>
            <a:r>
              <a:rPr sz="1121" dirty="0">
                <a:solidFill>
                  <a:srgbClr val="231F20"/>
                </a:solidFill>
                <a:latin typeface="Droid Sans"/>
                <a:cs typeface="Droid Sans"/>
              </a:rPr>
              <a:t>unconsciously, to </a:t>
            </a:r>
            <a:r>
              <a:rPr sz="1121" spc="-5" dirty="0">
                <a:solidFill>
                  <a:srgbClr val="231F20"/>
                </a:solidFill>
                <a:latin typeface="Droid Sans"/>
                <a:cs typeface="Droid Sans"/>
              </a:rPr>
              <a:t>guide our </a:t>
            </a:r>
            <a:r>
              <a:rPr sz="1121" dirty="0">
                <a:solidFill>
                  <a:srgbClr val="231F20"/>
                </a:solidFill>
                <a:latin typeface="Droid Sans"/>
                <a:cs typeface="Droid Sans"/>
              </a:rPr>
              <a:t>actions. </a:t>
            </a:r>
            <a:r>
              <a:rPr lang="en-US" sz="1121" spc="-5" dirty="0">
                <a:solidFill>
                  <a:srgbClr val="231F20"/>
                </a:solidFill>
                <a:latin typeface="Droid Sans"/>
                <a:cs typeface="Droid Sans"/>
              </a:rPr>
              <a:t>Out m</a:t>
            </a:r>
            <a:r>
              <a:rPr sz="1121" spc="-5" dirty="0">
                <a:solidFill>
                  <a:srgbClr val="231F20"/>
                </a:solidFill>
                <a:latin typeface="Droid Sans"/>
                <a:cs typeface="Droid Sans"/>
              </a:rPr>
              <a:t>indset </a:t>
            </a:r>
            <a:r>
              <a:rPr sz="1121" dirty="0">
                <a:solidFill>
                  <a:srgbClr val="231F20"/>
                </a:solidFill>
                <a:latin typeface="Droid Sans"/>
                <a:cs typeface="Droid Sans"/>
              </a:rPr>
              <a:t>plays a big part in this. </a:t>
            </a:r>
            <a:r>
              <a:rPr sz="1121" spc="-5" dirty="0">
                <a:solidFill>
                  <a:srgbClr val="231F20"/>
                </a:solidFill>
                <a:latin typeface="Droid Sans"/>
                <a:cs typeface="Droid Sans"/>
              </a:rPr>
              <a:t>Our </a:t>
            </a:r>
            <a:r>
              <a:rPr sz="1121" dirty="0">
                <a:solidFill>
                  <a:srgbClr val="231F20"/>
                </a:solidFill>
                <a:latin typeface="Droid Sans"/>
                <a:cs typeface="Droid Sans"/>
              </a:rPr>
              <a:t>Winning </a:t>
            </a:r>
            <a:r>
              <a:rPr sz="1121" spc="-5" dirty="0">
                <a:solidFill>
                  <a:srgbClr val="231F20"/>
                </a:solidFill>
                <a:latin typeface="Droid Sans"/>
                <a:cs typeface="Droid Sans"/>
              </a:rPr>
              <a:t>Formula </a:t>
            </a:r>
            <a:r>
              <a:rPr lang="en-US" sz="1121" spc="-5" dirty="0">
                <a:solidFill>
                  <a:srgbClr val="231F20"/>
                </a:solidFill>
                <a:latin typeface="Droid Sans"/>
                <a:cs typeface="Droid Sans"/>
              </a:rPr>
              <a:t>is based on what we believe will enable us to be successful and includes the ways we think about things, our intentions, the commitments we make and our actions. Have a look at these examples below, which illustrate aspects of Sir Jack Petchey’s winning formula and that of Olympic athlete, Jason Richardson:</a:t>
            </a:r>
          </a:p>
        </p:txBody>
      </p:sp>
      <p:sp>
        <p:nvSpPr>
          <p:cNvPr id="24" name="Title 23">
            <a:extLst>
              <a:ext uri="{FF2B5EF4-FFF2-40B4-BE49-F238E27FC236}">
                <a16:creationId xmlns:a16="http://schemas.microsoft.com/office/drawing/2014/main" id="{0346A440-847A-4EC6-949F-45CB5FFEAB26}"/>
              </a:ext>
            </a:extLst>
          </p:cNvPr>
          <p:cNvSpPr>
            <a:spLocks noGrp="1"/>
          </p:cNvSpPr>
          <p:nvPr>
            <p:ph type="title"/>
          </p:nvPr>
        </p:nvSpPr>
        <p:spPr>
          <a:xfrm>
            <a:off x="519728" y="348527"/>
            <a:ext cx="6520220" cy="492515"/>
          </a:xfrm>
        </p:spPr>
        <p:txBody>
          <a:bodyPr/>
          <a:lstStyle/>
          <a:p>
            <a:r>
              <a:rPr lang="en-US" sz="3360" dirty="0">
                <a:solidFill>
                  <a:schemeClr val="tx1"/>
                </a:solidFill>
                <a:latin typeface="Londrina Solid Black" panose="00000A00000000000000" pitchFamily="2" charset="0"/>
              </a:rPr>
              <a:t>A Winning Formula</a:t>
            </a:r>
          </a:p>
        </p:txBody>
      </p:sp>
      <p:pic>
        <p:nvPicPr>
          <p:cNvPr id="25" name="Picture 2" descr="Meet 110M Hurdler Jason Richardson">
            <a:extLst>
              <a:ext uri="{FF2B5EF4-FFF2-40B4-BE49-F238E27FC236}">
                <a16:creationId xmlns:a16="http://schemas.microsoft.com/office/drawing/2014/main" id="{2523BC93-CACE-4243-87BE-490BE9A3ED3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961" r="14423"/>
          <a:stretch/>
        </p:blipFill>
        <p:spPr bwMode="auto">
          <a:xfrm>
            <a:off x="2604161" y="4803400"/>
            <a:ext cx="1307523" cy="9467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jack petchey">
            <a:extLst>
              <a:ext uri="{FF2B5EF4-FFF2-40B4-BE49-F238E27FC236}">
                <a16:creationId xmlns:a16="http://schemas.microsoft.com/office/drawing/2014/main" id="{90072B2F-9849-4BC9-A88A-500FC3E3437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93447" y="4643330"/>
            <a:ext cx="1292291" cy="898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DBB5CCF-7912-465D-8EFB-3CB77C8E3C4D}"/>
              </a:ext>
            </a:extLst>
          </p:cNvPr>
          <p:cNvSpPr/>
          <p:nvPr/>
        </p:nvSpPr>
        <p:spPr>
          <a:xfrm>
            <a:off x="399365" y="3241219"/>
            <a:ext cx="6815289" cy="3634456"/>
          </a:xfrm>
          <a:prstGeom prst="rect">
            <a:avLst/>
          </a:prstGeom>
        </p:spPr>
        <p:txBody>
          <a:bodyPr wrap="square">
            <a:spAutoFit/>
          </a:bodyPr>
          <a:lstStyle/>
          <a:p>
            <a:pPr marL="15429" marR="8901">
              <a:lnSpc>
                <a:spcPts val="1308"/>
              </a:lnSpc>
              <a:spcBef>
                <a:spcPts val="570"/>
              </a:spcBef>
              <a:tabLst>
                <a:tab pos="181583" algn="l"/>
              </a:tabLst>
            </a:pPr>
            <a:r>
              <a:rPr lang="en-US" sz="1100" dirty="0">
                <a:solidFill>
                  <a:srgbClr val="231F20"/>
                </a:solidFill>
                <a:latin typeface="Droid Sans"/>
                <a:cs typeface="Droid Sans"/>
              </a:rPr>
              <a:t>three important </a:t>
            </a:r>
            <a:r>
              <a:rPr lang="en-US" sz="1100" spc="-5" dirty="0">
                <a:solidFill>
                  <a:srgbClr val="231F20"/>
                </a:solidFill>
                <a:latin typeface="Droid Sans"/>
                <a:cs typeface="Droid Sans"/>
              </a:rPr>
              <a:t>ways </a:t>
            </a:r>
            <a:r>
              <a:rPr lang="en-US" sz="1100" dirty="0">
                <a:solidFill>
                  <a:srgbClr val="231F20"/>
                </a:solidFill>
                <a:latin typeface="Droid Sans"/>
                <a:cs typeface="Droid Sans"/>
              </a:rPr>
              <a:t>in </a:t>
            </a:r>
            <a:r>
              <a:rPr lang="en-US" sz="1100" spc="-5" dirty="0">
                <a:solidFill>
                  <a:srgbClr val="231F20"/>
                </a:solidFill>
                <a:latin typeface="Droid Sans"/>
                <a:cs typeface="Droid Sans"/>
              </a:rPr>
              <a:t>which </a:t>
            </a:r>
            <a:r>
              <a:rPr lang="en-US" sz="1100" dirty="0">
                <a:solidFill>
                  <a:srgbClr val="231F20"/>
                </a:solidFill>
                <a:latin typeface="Droid Sans"/>
                <a:cs typeface="Droid Sans"/>
              </a:rPr>
              <a:t>this </a:t>
            </a:r>
            <a:r>
              <a:rPr lang="en-US" sz="1100" spc="-5" dirty="0">
                <a:solidFill>
                  <a:srgbClr val="231F20"/>
                </a:solidFill>
                <a:latin typeface="Droid Sans"/>
                <a:cs typeface="Droid Sans"/>
              </a:rPr>
              <a:t>will </a:t>
            </a:r>
            <a:r>
              <a:rPr lang="en-US" sz="1100" dirty="0">
                <a:solidFill>
                  <a:srgbClr val="231F20"/>
                </a:solidFill>
                <a:latin typeface="Droid Sans"/>
                <a:cs typeface="Droid Sans"/>
              </a:rPr>
              <a:t>help</a:t>
            </a:r>
            <a:r>
              <a:rPr lang="en-US" sz="1100" spc="5" dirty="0">
                <a:solidFill>
                  <a:srgbClr val="231F20"/>
                </a:solidFill>
                <a:latin typeface="Droid Sans"/>
                <a:cs typeface="Droid Sans"/>
              </a:rPr>
              <a:t> </a:t>
            </a:r>
            <a:r>
              <a:rPr lang="en-US" sz="1100" dirty="0">
                <a:solidFill>
                  <a:srgbClr val="231F20"/>
                </a:solidFill>
                <a:latin typeface="Droid Sans"/>
                <a:cs typeface="Droid Sans"/>
              </a:rPr>
              <a:t>you. For example, it could be that you will be able to pursue and achieve an important goal, solve a particular problem or build your confidence.</a:t>
            </a:r>
            <a:endParaRPr lang="en-US" sz="1250" b="1" dirty="0">
              <a:solidFill>
                <a:srgbClr val="114B8F"/>
              </a:solidFill>
              <a:latin typeface="Londrina Solid" panose="02000506000000020003" pitchFamily="50" charset="0"/>
              <a:cs typeface="Droid Sans"/>
            </a:endParaRPr>
          </a:p>
          <a:p>
            <a:pPr marL="15429" marR="8901">
              <a:lnSpc>
                <a:spcPts val="1308"/>
              </a:lnSpc>
              <a:spcBef>
                <a:spcPts val="570"/>
              </a:spcBef>
              <a:tabLst>
                <a:tab pos="181583" algn="l"/>
              </a:tabLst>
            </a:pPr>
            <a:r>
              <a:rPr lang="en-US" sz="1250" b="1" dirty="0">
                <a:solidFill>
                  <a:srgbClr val="114B8F"/>
                </a:solidFill>
                <a:latin typeface="Londrina Solid" panose="02000506000000020003" pitchFamily="50" charset="0"/>
                <a:cs typeface="Droid Sans"/>
              </a:rPr>
              <a:t>STEP 3: </a:t>
            </a:r>
            <a:r>
              <a:rPr lang="en-US" sz="1250" spc="15" dirty="0">
                <a:solidFill>
                  <a:schemeClr val="accent1">
                    <a:lumMod val="75000"/>
                  </a:schemeClr>
                </a:solidFill>
                <a:latin typeface="Londrina Solid" panose="02000506000000020003" pitchFamily="50" charset="0"/>
                <a:cs typeface="Londrina Solid"/>
              </a:rPr>
              <a:t>The tools that will help me</a:t>
            </a:r>
            <a:endParaRPr lang="en-US" sz="1250" dirty="0">
              <a:latin typeface="Londrina Solid" panose="02000506000000020003" pitchFamily="50" charset="0"/>
              <a:cs typeface="Droid Sans"/>
            </a:endParaRPr>
          </a:p>
          <a:p>
            <a:pPr marL="15429" marR="8901">
              <a:lnSpc>
                <a:spcPts val="1308"/>
              </a:lnSpc>
              <a:spcBef>
                <a:spcPts val="570"/>
              </a:spcBef>
              <a:tabLst>
                <a:tab pos="181583" algn="l"/>
              </a:tabLst>
            </a:pPr>
            <a:r>
              <a:rPr lang="en-US" sz="1100" spc="-5" dirty="0">
                <a:solidFill>
                  <a:srgbClr val="231F20"/>
                </a:solidFill>
                <a:latin typeface="Droid Sans"/>
                <a:cs typeface="Droid Sans"/>
              </a:rPr>
              <a:t>Have </a:t>
            </a:r>
            <a:r>
              <a:rPr lang="en-US" sz="1100" dirty="0">
                <a:solidFill>
                  <a:srgbClr val="231F20"/>
                </a:solidFill>
                <a:latin typeface="Droid Sans"/>
                <a:cs typeface="Droid Sans"/>
              </a:rPr>
              <a:t>a look back through your </a:t>
            </a:r>
            <a:r>
              <a:rPr lang="en-US" sz="1100" spc="-5" dirty="0" err="1">
                <a:solidFill>
                  <a:srgbClr val="231F20"/>
                </a:solidFill>
                <a:latin typeface="Droid Sans"/>
                <a:cs typeface="Droid Sans"/>
              </a:rPr>
              <a:t>Programme</a:t>
            </a:r>
            <a:r>
              <a:rPr lang="en-US" sz="1100" spc="-5" dirty="0">
                <a:solidFill>
                  <a:srgbClr val="231F20"/>
                </a:solidFill>
                <a:latin typeface="Droid Sans"/>
                <a:cs typeface="Droid Sans"/>
              </a:rPr>
              <a:t> materials </a:t>
            </a:r>
            <a:r>
              <a:rPr lang="en-US" sz="1100" dirty="0">
                <a:solidFill>
                  <a:srgbClr val="231F20"/>
                </a:solidFill>
                <a:latin typeface="Droid Sans"/>
                <a:cs typeface="Droid Sans"/>
              </a:rPr>
              <a:t>and remind yourself </a:t>
            </a:r>
            <a:r>
              <a:rPr lang="en-US" sz="1100" spc="-5" dirty="0">
                <a:solidFill>
                  <a:srgbClr val="231F20"/>
                </a:solidFill>
                <a:latin typeface="Droid Sans"/>
                <a:cs typeface="Droid Sans"/>
              </a:rPr>
              <a:t>of </a:t>
            </a:r>
            <a:r>
              <a:rPr lang="en-US" sz="1100" dirty="0">
                <a:solidFill>
                  <a:srgbClr val="231F20"/>
                </a:solidFill>
                <a:latin typeface="Droid Sans"/>
                <a:cs typeface="Droid Sans"/>
              </a:rPr>
              <a:t>the </a:t>
            </a:r>
            <a:r>
              <a:rPr lang="en-US" sz="1100" spc="-5" dirty="0">
                <a:solidFill>
                  <a:srgbClr val="231F20"/>
                </a:solidFill>
                <a:latin typeface="Droid Sans"/>
                <a:cs typeface="Droid Sans"/>
              </a:rPr>
              <a:t>key ideas and tools which you have learned. </a:t>
            </a:r>
            <a:r>
              <a:rPr lang="en-US" sz="1100" dirty="0">
                <a:solidFill>
                  <a:srgbClr val="231F20"/>
                </a:solidFill>
                <a:latin typeface="Droid Sans"/>
                <a:cs typeface="Droid Sans"/>
              </a:rPr>
              <a:t>Which three </a:t>
            </a:r>
            <a:r>
              <a:rPr lang="en-US" sz="1100" spc="-5" dirty="0">
                <a:solidFill>
                  <a:srgbClr val="231F20"/>
                </a:solidFill>
                <a:latin typeface="Droid Sans"/>
                <a:cs typeface="Droid Sans"/>
              </a:rPr>
              <a:t>will </a:t>
            </a:r>
            <a:r>
              <a:rPr lang="en-US" sz="1100" dirty="0">
                <a:solidFill>
                  <a:srgbClr val="231F20"/>
                </a:solidFill>
                <a:latin typeface="Droid Sans"/>
                <a:cs typeface="Droid Sans"/>
              </a:rPr>
              <a:t>be most helpful to you in achieving the results you hope for? </a:t>
            </a:r>
            <a:r>
              <a:rPr lang="en-US" sz="1100" spc="-5" dirty="0">
                <a:solidFill>
                  <a:srgbClr val="231F20"/>
                </a:solidFill>
                <a:latin typeface="Droid Sans"/>
                <a:cs typeface="Droid Sans"/>
              </a:rPr>
              <a:t>Write </a:t>
            </a:r>
            <a:r>
              <a:rPr lang="en-US" sz="1100" dirty="0">
                <a:solidFill>
                  <a:srgbClr val="231F20"/>
                </a:solidFill>
                <a:latin typeface="Droid Sans"/>
                <a:cs typeface="Droid Sans"/>
              </a:rPr>
              <a:t>these down in the </a:t>
            </a:r>
            <a:r>
              <a:rPr lang="en-US" sz="1100" spc="-9" dirty="0">
                <a:solidFill>
                  <a:srgbClr val="231F20"/>
                </a:solidFill>
                <a:latin typeface="Droid Sans"/>
                <a:cs typeface="Droid Sans"/>
              </a:rPr>
              <a:t>boxes </a:t>
            </a:r>
            <a:r>
              <a:rPr lang="en-US" sz="1100" spc="-5" dirty="0">
                <a:solidFill>
                  <a:srgbClr val="231F20"/>
                </a:solidFill>
                <a:latin typeface="Droid Sans"/>
                <a:cs typeface="Droid Sans"/>
              </a:rPr>
              <a:t>on the yellow section of your </a:t>
            </a:r>
            <a:r>
              <a:rPr lang="en-US" sz="1100" dirty="0">
                <a:solidFill>
                  <a:srgbClr val="231F20"/>
                </a:solidFill>
                <a:latin typeface="Droid Sans"/>
                <a:cs typeface="Droid Sans"/>
              </a:rPr>
              <a:t>certificate.</a:t>
            </a:r>
          </a:p>
          <a:p>
            <a:pPr marL="15429" marR="8901">
              <a:lnSpc>
                <a:spcPts val="1308"/>
              </a:lnSpc>
              <a:spcBef>
                <a:spcPts val="570"/>
              </a:spcBef>
              <a:tabLst>
                <a:tab pos="181583" algn="l"/>
              </a:tabLst>
            </a:pPr>
            <a:r>
              <a:rPr lang="en-US" sz="1250" b="1" dirty="0">
                <a:solidFill>
                  <a:srgbClr val="114B8F"/>
                </a:solidFill>
                <a:latin typeface="Londrina Solid" panose="02000506000000020003" pitchFamily="50" charset="0"/>
                <a:cs typeface="Droid Sans"/>
              </a:rPr>
              <a:t>STEP 4: </a:t>
            </a:r>
            <a:r>
              <a:rPr lang="en-US" sz="1250" b="1" spc="15" dirty="0">
                <a:solidFill>
                  <a:schemeClr val="accent1">
                    <a:lumMod val="75000"/>
                  </a:schemeClr>
                </a:solidFill>
                <a:latin typeface="Londrina Solid" panose="02000506000000020003" pitchFamily="50" charset="0"/>
                <a:cs typeface="Droid Sans"/>
              </a:rPr>
              <a:t>My commitment to action</a:t>
            </a:r>
            <a:endParaRPr lang="en-US" sz="1250" dirty="0">
              <a:latin typeface="Londrina Solid" panose="02000506000000020003" pitchFamily="50" charset="0"/>
              <a:cs typeface="Droid Sans"/>
            </a:endParaRPr>
          </a:p>
          <a:p>
            <a:pPr marL="15429" marR="4747">
              <a:lnSpc>
                <a:spcPts val="1215"/>
              </a:lnSpc>
              <a:spcBef>
                <a:spcPts val="547"/>
              </a:spcBef>
            </a:pPr>
            <a:r>
              <a:rPr lang="en-US" sz="1100" dirty="0">
                <a:solidFill>
                  <a:srgbClr val="231F20"/>
                </a:solidFill>
                <a:latin typeface="Droid Sans"/>
                <a:cs typeface="Droid Sans"/>
              </a:rPr>
              <a:t>What are the small steps or actions you can take right now, over the next days and weeks, to help you achieve the results you’re seeking and bring your Winning </a:t>
            </a:r>
            <a:r>
              <a:rPr lang="en-US" sz="1100" spc="-5" dirty="0">
                <a:solidFill>
                  <a:srgbClr val="231F20"/>
                </a:solidFill>
                <a:latin typeface="Droid Sans"/>
                <a:cs typeface="Droid Sans"/>
              </a:rPr>
              <a:t>Formula </a:t>
            </a:r>
            <a:r>
              <a:rPr lang="en-US" sz="1100" dirty="0">
                <a:solidFill>
                  <a:srgbClr val="231F20"/>
                </a:solidFill>
                <a:latin typeface="Droid Sans"/>
                <a:cs typeface="Droid Sans"/>
              </a:rPr>
              <a:t>to</a:t>
            </a:r>
            <a:r>
              <a:rPr lang="en-US" sz="1100" spc="-47" dirty="0">
                <a:solidFill>
                  <a:srgbClr val="231F20"/>
                </a:solidFill>
                <a:latin typeface="Droid Sans"/>
                <a:cs typeface="Droid Sans"/>
              </a:rPr>
              <a:t> </a:t>
            </a:r>
            <a:r>
              <a:rPr lang="en-US" sz="1100" dirty="0">
                <a:solidFill>
                  <a:srgbClr val="231F20"/>
                </a:solidFill>
                <a:latin typeface="Droid Sans"/>
                <a:cs typeface="Droid Sans"/>
              </a:rPr>
              <a:t>life? Identify one thing you will START doing, one thing you will STOP doing and one helpful thing you will CONTINUE. Write these down in the green section of the certificate.</a:t>
            </a:r>
            <a:endParaRPr lang="en-US" sz="1100" dirty="0">
              <a:latin typeface="Droid Sans"/>
              <a:cs typeface="Droid Sans"/>
            </a:endParaRPr>
          </a:p>
          <a:p>
            <a:pPr marL="15429" marR="8901">
              <a:lnSpc>
                <a:spcPts val="1308"/>
              </a:lnSpc>
              <a:spcBef>
                <a:spcPts val="570"/>
              </a:spcBef>
              <a:tabLst>
                <a:tab pos="181583" algn="l"/>
              </a:tabLst>
            </a:pPr>
            <a:r>
              <a:rPr lang="en-US" sz="1250" b="1" dirty="0">
                <a:solidFill>
                  <a:srgbClr val="114B8F"/>
                </a:solidFill>
                <a:latin typeface="Londrina Solid" panose="02000506000000020003" pitchFamily="50" charset="0"/>
                <a:cs typeface="Droid Sans"/>
              </a:rPr>
              <a:t>STEP 5: My Winning Formula Qualities</a:t>
            </a:r>
          </a:p>
          <a:p>
            <a:pPr marL="15429" marR="8901">
              <a:lnSpc>
                <a:spcPts val="1308"/>
              </a:lnSpc>
              <a:spcBef>
                <a:spcPts val="570"/>
              </a:spcBef>
              <a:tabLst>
                <a:tab pos="181583" algn="l"/>
              </a:tabLst>
            </a:pPr>
            <a:r>
              <a:rPr lang="en-US" sz="1100" spc="-5" dirty="0">
                <a:solidFill>
                  <a:srgbClr val="231F20"/>
                </a:solidFill>
                <a:latin typeface="Droid Sans"/>
                <a:cs typeface="Droid Sans"/>
              </a:rPr>
              <a:t>W</a:t>
            </a:r>
            <a:r>
              <a:rPr lang="en-US" sz="1100" dirty="0">
                <a:solidFill>
                  <a:srgbClr val="231F20"/>
                </a:solidFill>
                <a:latin typeface="Droid Sans"/>
                <a:cs typeface="Droid Sans"/>
              </a:rPr>
              <a:t>rite down in the stars on the certificate some of the skills and qualities that you already have that will help you with your goal.  We’d encourage you to ask a trusted friend or family member to suggest one or two. Often other people can more easily see some of the qualities that we don’t notice in ourselves.</a:t>
            </a:r>
          </a:p>
          <a:p>
            <a:pPr marL="15429" marR="8901">
              <a:lnSpc>
                <a:spcPts val="1308"/>
              </a:lnSpc>
              <a:spcBef>
                <a:spcPts val="570"/>
              </a:spcBef>
              <a:tabLst>
                <a:tab pos="181583" algn="l"/>
              </a:tabLst>
            </a:pPr>
            <a:r>
              <a:rPr lang="en-US" sz="1250" b="1" dirty="0">
                <a:solidFill>
                  <a:srgbClr val="114B8F"/>
                </a:solidFill>
                <a:latin typeface="Londrina Solid" panose="02000506000000020003" pitchFamily="50" charset="0"/>
                <a:cs typeface="Droid Sans"/>
              </a:rPr>
              <a:t>STEP 6: Save your certificate to remind you of your Winning Formula</a:t>
            </a:r>
          </a:p>
          <a:p>
            <a:pPr marL="15429" marR="8901">
              <a:lnSpc>
                <a:spcPts val="1308"/>
              </a:lnSpc>
              <a:spcBef>
                <a:spcPts val="570"/>
              </a:spcBef>
              <a:tabLst>
                <a:tab pos="181583" algn="l"/>
              </a:tabLst>
            </a:pPr>
            <a:r>
              <a:rPr lang="en-US" sz="1000" spc="-5" dirty="0">
                <a:solidFill>
                  <a:srgbClr val="231F20"/>
                </a:solidFill>
                <a:latin typeface="Droid Sans"/>
                <a:cs typeface="Droid Sans"/>
              </a:rPr>
              <a:t>Print out your certificate to put on your wall, or save it on your phone to remind yourself of your Winning Formula and the commitments you’ve made to yourself to bring it to life.</a:t>
            </a:r>
            <a:endParaRPr lang="en-US" sz="1100" dirty="0">
              <a:solidFill>
                <a:srgbClr val="231F20"/>
              </a:solidFill>
              <a:latin typeface="Droid Sans"/>
              <a:cs typeface="Droid Sans"/>
            </a:endParaRPr>
          </a:p>
        </p:txBody>
      </p:sp>
      <p:sp>
        <p:nvSpPr>
          <p:cNvPr id="6" name="object 6"/>
          <p:cNvSpPr txBox="1"/>
          <p:nvPr/>
        </p:nvSpPr>
        <p:spPr>
          <a:xfrm>
            <a:off x="503239" y="1486770"/>
            <a:ext cx="4350114" cy="1831789"/>
          </a:xfrm>
          <a:prstGeom prst="rect">
            <a:avLst/>
          </a:prstGeom>
        </p:spPr>
        <p:txBody>
          <a:bodyPr vert="horz" wrap="square" lIns="0" tIns="74173" rIns="0" bIns="0" rtlCol="0">
            <a:spAutoFit/>
          </a:bodyPr>
          <a:lstStyle/>
          <a:p>
            <a:pPr marL="15429">
              <a:spcBef>
                <a:spcPts val="584"/>
              </a:spcBef>
            </a:pPr>
            <a:r>
              <a:rPr sz="1250" b="1" dirty="0">
                <a:solidFill>
                  <a:srgbClr val="114B8F"/>
                </a:solidFill>
                <a:latin typeface="Londrina Solid" panose="02000506000000020003" pitchFamily="50" charset="0"/>
                <a:cs typeface="Droid Sans"/>
              </a:rPr>
              <a:t>STEP 1: </a:t>
            </a:r>
            <a:r>
              <a:rPr lang="en-US" sz="1250" spc="15" dirty="0">
                <a:solidFill>
                  <a:schemeClr val="accent1">
                    <a:lumMod val="75000"/>
                  </a:schemeClr>
                </a:solidFill>
                <a:latin typeface="Londrina Solid" panose="02000506000000020003" pitchFamily="50" charset="0"/>
                <a:cs typeface="Londrina Solid"/>
              </a:rPr>
              <a:t>Me At My Best</a:t>
            </a:r>
            <a:endParaRPr sz="1250" dirty="0">
              <a:latin typeface="Londrina Solid" panose="02000506000000020003" pitchFamily="50" charset="0"/>
              <a:cs typeface="Droid Sans"/>
            </a:endParaRPr>
          </a:p>
          <a:p>
            <a:pPr marL="15429" marR="8901">
              <a:lnSpc>
                <a:spcPts val="1308"/>
              </a:lnSpc>
              <a:spcBef>
                <a:spcPts val="570"/>
              </a:spcBef>
              <a:tabLst>
                <a:tab pos="181583" algn="l"/>
              </a:tabLst>
            </a:pPr>
            <a:r>
              <a:rPr sz="1100" spc="-5" dirty="0">
                <a:solidFill>
                  <a:srgbClr val="231F20"/>
                </a:solidFill>
                <a:latin typeface="Droid Sans"/>
                <a:cs typeface="Droid Sans"/>
              </a:rPr>
              <a:t>Start </a:t>
            </a:r>
            <a:r>
              <a:rPr sz="1100" dirty="0">
                <a:solidFill>
                  <a:srgbClr val="231F20"/>
                </a:solidFill>
                <a:latin typeface="Droid Sans"/>
                <a:cs typeface="Droid Sans"/>
              </a:rPr>
              <a:t>by reminding yourself how it </a:t>
            </a:r>
            <a:r>
              <a:rPr sz="1100" spc="-5" dirty="0">
                <a:solidFill>
                  <a:srgbClr val="231F20"/>
                </a:solidFill>
                <a:latin typeface="Droid Sans"/>
                <a:cs typeface="Droid Sans"/>
              </a:rPr>
              <a:t>feels </a:t>
            </a:r>
            <a:r>
              <a:rPr sz="1100" dirty="0">
                <a:solidFill>
                  <a:srgbClr val="231F20"/>
                </a:solidFill>
                <a:latin typeface="Droid Sans"/>
                <a:cs typeface="Droid Sans"/>
              </a:rPr>
              <a:t>to be At </a:t>
            </a:r>
            <a:r>
              <a:rPr sz="1100" spc="-19" dirty="0">
                <a:solidFill>
                  <a:srgbClr val="231F20"/>
                </a:solidFill>
                <a:latin typeface="Droid Sans"/>
                <a:cs typeface="Droid Sans"/>
              </a:rPr>
              <a:t>Your </a:t>
            </a:r>
            <a:r>
              <a:rPr sz="1100" spc="-5" dirty="0">
                <a:solidFill>
                  <a:srgbClr val="231F20"/>
                </a:solidFill>
                <a:latin typeface="Droid Sans"/>
                <a:cs typeface="Droid Sans"/>
              </a:rPr>
              <a:t>Best </a:t>
            </a:r>
            <a:r>
              <a:rPr sz="1100" dirty="0">
                <a:solidFill>
                  <a:srgbClr val="231F20"/>
                </a:solidFill>
                <a:latin typeface="Droid Sans"/>
                <a:cs typeface="Droid Sans"/>
              </a:rPr>
              <a:t>and </a:t>
            </a:r>
            <a:r>
              <a:rPr sz="1100" spc="-5" dirty="0">
                <a:solidFill>
                  <a:srgbClr val="231F20"/>
                </a:solidFill>
                <a:latin typeface="Droid Sans"/>
                <a:cs typeface="Droid Sans"/>
              </a:rPr>
              <a:t>Out of </a:t>
            </a:r>
            <a:r>
              <a:rPr sz="1100" dirty="0">
                <a:solidFill>
                  <a:srgbClr val="231F20"/>
                </a:solidFill>
                <a:latin typeface="Droid Sans"/>
                <a:cs typeface="Droid Sans"/>
              </a:rPr>
              <a:t>the </a:t>
            </a:r>
            <a:r>
              <a:rPr sz="1100" spc="-9" dirty="0">
                <a:solidFill>
                  <a:srgbClr val="231F20"/>
                </a:solidFill>
                <a:latin typeface="Droid Sans"/>
                <a:cs typeface="Droid Sans"/>
              </a:rPr>
              <a:t>Box.  </a:t>
            </a:r>
            <a:r>
              <a:rPr sz="1100" spc="-23" dirty="0">
                <a:solidFill>
                  <a:srgbClr val="231F20"/>
                </a:solidFill>
                <a:latin typeface="Droid Sans"/>
                <a:cs typeface="Droid Sans"/>
              </a:rPr>
              <a:t>You </a:t>
            </a:r>
            <a:r>
              <a:rPr sz="1100" dirty="0">
                <a:solidFill>
                  <a:srgbClr val="231F20"/>
                </a:solidFill>
                <a:latin typeface="Droid Sans"/>
                <a:cs typeface="Droid Sans"/>
              </a:rPr>
              <a:t>might like to revisit the</a:t>
            </a:r>
            <a:r>
              <a:rPr lang="en-US" sz="1100" dirty="0">
                <a:solidFill>
                  <a:srgbClr val="231F20"/>
                </a:solidFill>
                <a:latin typeface="Droid Sans"/>
                <a:cs typeface="Droid Sans"/>
              </a:rPr>
              <a:t> Word Cloud that you created in Session 5. Write down in the blue box on your certificate</a:t>
            </a:r>
            <a:r>
              <a:rPr sz="1100" dirty="0">
                <a:solidFill>
                  <a:srgbClr val="231F20"/>
                </a:solidFill>
                <a:latin typeface="Droid Sans"/>
                <a:cs typeface="Droid Sans"/>
              </a:rPr>
              <a:t> at least </a:t>
            </a:r>
            <a:r>
              <a:rPr sz="1100" spc="-5" dirty="0">
                <a:solidFill>
                  <a:srgbClr val="231F20"/>
                </a:solidFill>
                <a:latin typeface="Droid Sans"/>
                <a:cs typeface="Droid Sans"/>
              </a:rPr>
              <a:t>six words</a:t>
            </a:r>
            <a:r>
              <a:rPr lang="en-US" sz="1100" spc="-5" dirty="0">
                <a:solidFill>
                  <a:srgbClr val="231F20"/>
                </a:solidFill>
                <a:latin typeface="Droid Sans"/>
                <a:cs typeface="Droid Sans"/>
              </a:rPr>
              <a:t> – thoughts and feelings</a:t>
            </a:r>
            <a:r>
              <a:rPr sz="1100" spc="-5" dirty="0">
                <a:solidFill>
                  <a:srgbClr val="231F20"/>
                </a:solidFill>
                <a:latin typeface="Droid Sans"/>
                <a:cs typeface="Droid Sans"/>
              </a:rPr>
              <a:t> </a:t>
            </a:r>
            <a:r>
              <a:rPr sz="1100" dirty="0">
                <a:solidFill>
                  <a:srgbClr val="231F20"/>
                </a:solidFill>
                <a:latin typeface="Droid Sans"/>
                <a:cs typeface="Droid Sans"/>
              </a:rPr>
              <a:t>that </a:t>
            </a:r>
            <a:r>
              <a:rPr lang="en-US" sz="1100" dirty="0">
                <a:solidFill>
                  <a:srgbClr val="231F20"/>
                </a:solidFill>
                <a:latin typeface="Droid Sans"/>
                <a:cs typeface="Droid Sans"/>
              </a:rPr>
              <a:t>capture how you are</a:t>
            </a:r>
            <a:r>
              <a:rPr sz="1100" dirty="0">
                <a:solidFill>
                  <a:srgbClr val="231F20"/>
                </a:solidFill>
                <a:latin typeface="Droid Sans"/>
                <a:cs typeface="Droid Sans"/>
              </a:rPr>
              <a:t> At </a:t>
            </a:r>
            <a:r>
              <a:rPr sz="1100" spc="-19" dirty="0">
                <a:solidFill>
                  <a:srgbClr val="231F20"/>
                </a:solidFill>
                <a:latin typeface="Droid Sans"/>
                <a:cs typeface="Droid Sans"/>
              </a:rPr>
              <a:t>Your</a:t>
            </a:r>
            <a:r>
              <a:rPr sz="1100" spc="-28" dirty="0">
                <a:solidFill>
                  <a:srgbClr val="231F20"/>
                </a:solidFill>
                <a:latin typeface="Droid Sans"/>
                <a:cs typeface="Droid Sans"/>
              </a:rPr>
              <a:t> </a:t>
            </a:r>
            <a:r>
              <a:rPr sz="1100" spc="-5" dirty="0">
                <a:solidFill>
                  <a:srgbClr val="231F20"/>
                </a:solidFill>
                <a:latin typeface="Droid Sans"/>
                <a:cs typeface="Droid Sans"/>
              </a:rPr>
              <a:t>Best</a:t>
            </a:r>
            <a:endParaRPr lang="en-US" sz="1100" spc="-5" dirty="0">
              <a:solidFill>
                <a:srgbClr val="231F20"/>
              </a:solidFill>
              <a:latin typeface="Droid Sans"/>
              <a:cs typeface="Droid Sans"/>
            </a:endParaRPr>
          </a:p>
          <a:p>
            <a:pPr marL="15429" marR="8901">
              <a:lnSpc>
                <a:spcPts val="1308"/>
              </a:lnSpc>
              <a:spcBef>
                <a:spcPts val="570"/>
              </a:spcBef>
              <a:tabLst>
                <a:tab pos="181583" algn="l"/>
              </a:tabLst>
            </a:pPr>
            <a:r>
              <a:rPr lang="en-US" sz="1250" b="1" dirty="0">
                <a:solidFill>
                  <a:srgbClr val="114B8F"/>
                </a:solidFill>
                <a:latin typeface="Londrina Solid" panose="02000506000000020003" pitchFamily="50" charset="0"/>
                <a:cs typeface="Droid Sans"/>
              </a:rPr>
              <a:t>STEP 2: </a:t>
            </a:r>
            <a:r>
              <a:rPr lang="en-US" sz="1250" spc="15" dirty="0">
                <a:solidFill>
                  <a:schemeClr val="accent1">
                    <a:lumMod val="75000"/>
                  </a:schemeClr>
                </a:solidFill>
                <a:latin typeface="Londrina Solid" panose="02000506000000020003" pitchFamily="50" charset="0"/>
                <a:cs typeface="Londrina Solid"/>
              </a:rPr>
              <a:t>My Results</a:t>
            </a:r>
            <a:endParaRPr lang="en-US" sz="1250" dirty="0">
              <a:latin typeface="Londrina Solid" panose="02000506000000020003" pitchFamily="50" charset="0"/>
              <a:cs typeface="Droid Sans"/>
            </a:endParaRPr>
          </a:p>
          <a:p>
            <a:pPr marL="15429" marR="8901">
              <a:lnSpc>
                <a:spcPts val="1308"/>
              </a:lnSpc>
              <a:spcBef>
                <a:spcPts val="570"/>
              </a:spcBef>
              <a:tabLst>
                <a:tab pos="181583" algn="l"/>
              </a:tabLst>
            </a:pPr>
            <a:r>
              <a:rPr lang="en-US" sz="1100" spc="-5" dirty="0">
                <a:solidFill>
                  <a:srgbClr val="231F20"/>
                </a:solidFill>
                <a:latin typeface="Droid Sans"/>
                <a:cs typeface="Droid Sans"/>
              </a:rPr>
              <a:t>How will it help you in life if </a:t>
            </a:r>
            <a:r>
              <a:rPr lang="en-US" sz="1100" dirty="0">
                <a:solidFill>
                  <a:srgbClr val="231F20"/>
                </a:solidFill>
                <a:latin typeface="Droid Sans"/>
                <a:cs typeface="Droid Sans"/>
              </a:rPr>
              <a:t>you are able to </a:t>
            </a:r>
            <a:r>
              <a:rPr lang="en-US" sz="1100" spc="-5" dirty="0">
                <a:solidFill>
                  <a:srgbClr val="231F20"/>
                </a:solidFill>
                <a:latin typeface="Droid Sans"/>
                <a:cs typeface="Droid Sans"/>
              </a:rPr>
              <a:t>Be </a:t>
            </a:r>
            <a:r>
              <a:rPr lang="en-US" sz="1100" dirty="0">
                <a:solidFill>
                  <a:srgbClr val="231F20"/>
                </a:solidFill>
                <a:latin typeface="Droid Sans"/>
                <a:cs typeface="Droid Sans"/>
              </a:rPr>
              <a:t>At </a:t>
            </a:r>
            <a:r>
              <a:rPr lang="en-US" sz="1100" spc="-19" dirty="0">
                <a:solidFill>
                  <a:srgbClr val="231F20"/>
                </a:solidFill>
                <a:latin typeface="Droid Sans"/>
                <a:cs typeface="Droid Sans"/>
              </a:rPr>
              <a:t>Your </a:t>
            </a:r>
            <a:r>
              <a:rPr lang="en-US" sz="1100" spc="-5" dirty="0">
                <a:solidFill>
                  <a:srgbClr val="231F20"/>
                </a:solidFill>
                <a:latin typeface="Droid Sans"/>
                <a:cs typeface="Droid Sans"/>
              </a:rPr>
              <a:t>Best and most resourceful </a:t>
            </a:r>
            <a:r>
              <a:rPr lang="en-US" sz="1100" dirty="0">
                <a:solidFill>
                  <a:srgbClr val="231F20"/>
                </a:solidFill>
                <a:latin typeface="Droid Sans"/>
                <a:cs typeface="Droid Sans"/>
              </a:rPr>
              <a:t>more </a:t>
            </a:r>
            <a:r>
              <a:rPr lang="en-US" sz="1100" spc="-5" dirty="0">
                <a:solidFill>
                  <a:srgbClr val="231F20"/>
                </a:solidFill>
                <a:latin typeface="Droid Sans"/>
                <a:cs typeface="Droid Sans"/>
              </a:rPr>
              <a:t>often, even in difficult situations? </a:t>
            </a:r>
            <a:r>
              <a:rPr sz="1100" dirty="0">
                <a:solidFill>
                  <a:srgbClr val="231F20"/>
                </a:solidFill>
                <a:latin typeface="Droid Sans"/>
                <a:cs typeface="Droid Sans"/>
              </a:rPr>
              <a:t>What </a:t>
            </a:r>
            <a:r>
              <a:rPr sz="1100" spc="-5" dirty="0">
                <a:solidFill>
                  <a:srgbClr val="231F20"/>
                </a:solidFill>
                <a:latin typeface="Droid Sans"/>
                <a:cs typeface="Droid Sans"/>
              </a:rPr>
              <a:t>will </a:t>
            </a:r>
            <a:r>
              <a:rPr sz="1100" dirty="0">
                <a:solidFill>
                  <a:srgbClr val="231F20"/>
                </a:solidFill>
                <a:latin typeface="Droid Sans"/>
                <a:cs typeface="Droid Sans"/>
              </a:rPr>
              <a:t>you</a:t>
            </a:r>
            <a:r>
              <a:rPr lang="en-US" sz="1100" dirty="0">
                <a:solidFill>
                  <a:srgbClr val="231F20"/>
                </a:solidFill>
                <a:latin typeface="Droid Sans"/>
                <a:cs typeface="Droid Sans"/>
              </a:rPr>
              <a:t> be able to</a:t>
            </a:r>
            <a:r>
              <a:rPr sz="1100" dirty="0">
                <a:solidFill>
                  <a:srgbClr val="231F20"/>
                </a:solidFill>
                <a:latin typeface="Droid Sans"/>
                <a:cs typeface="Droid Sans"/>
              </a:rPr>
              <a:t> achieve</a:t>
            </a:r>
            <a:r>
              <a:rPr sz="1100" spc="-5" dirty="0">
                <a:solidFill>
                  <a:srgbClr val="231F20"/>
                </a:solidFill>
                <a:latin typeface="Droid Sans"/>
                <a:cs typeface="Droid Sans"/>
              </a:rPr>
              <a:t>? Write </a:t>
            </a:r>
            <a:r>
              <a:rPr sz="1100" dirty="0">
                <a:solidFill>
                  <a:srgbClr val="231F20"/>
                </a:solidFill>
                <a:latin typeface="Droid Sans"/>
                <a:cs typeface="Droid Sans"/>
              </a:rPr>
              <a:t>down in the </a:t>
            </a:r>
            <a:r>
              <a:rPr lang="en-US" sz="1100" dirty="0">
                <a:solidFill>
                  <a:srgbClr val="231F20"/>
                </a:solidFill>
                <a:latin typeface="Droid Sans"/>
                <a:cs typeface="Droid Sans"/>
              </a:rPr>
              <a:t>purple</a:t>
            </a:r>
            <a:r>
              <a:rPr sz="1100" dirty="0">
                <a:solidFill>
                  <a:srgbClr val="231F20"/>
                </a:solidFill>
                <a:latin typeface="Droid Sans"/>
                <a:cs typeface="Droid Sans"/>
              </a:rPr>
              <a:t> </a:t>
            </a:r>
            <a:r>
              <a:rPr sz="1100" spc="-9" dirty="0">
                <a:solidFill>
                  <a:srgbClr val="231F20"/>
                </a:solidFill>
                <a:latin typeface="Droid Sans"/>
                <a:cs typeface="Droid Sans"/>
              </a:rPr>
              <a:t>box </a:t>
            </a:r>
            <a:r>
              <a:rPr sz="1100" spc="-5" dirty="0">
                <a:solidFill>
                  <a:srgbClr val="231F20"/>
                </a:solidFill>
                <a:latin typeface="Droid Sans"/>
                <a:cs typeface="Droid Sans"/>
              </a:rPr>
              <a:t>on </a:t>
            </a:r>
            <a:r>
              <a:rPr sz="1100" dirty="0">
                <a:solidFill>
                  <a:srgbClr val="231F20"/>
                </a:solidFill>
                <a:latin typeface="Droid Sans"/>
                <a:cs typeface="Droid Sans"/>
              </a:rPr>
              <a:t>the certificate</a:t>
            </a:r>
            <a:endParaRPr lang="en-GB" sz="1100" dirty="0">
              <a:solidFill>
                <a:srgbClr val="231F20"/>
              </a:solidFill>
              <a:latin typeface="Droid Sans"/>
              <a:cs typeface="Droid Sans"/>
            </a:endParaRPr>
          </a:p>
        </p:txBody>
      </p:sp>
      <p:sp>
        <p:nvSpPr>
          <p:cNvPr id="10" name="object 10"/>
          <p:cNvSpPr/>
          <p:nvPr/>
        </p:nvSpPr>
        <p:spPr>
          <a:xfrm>
            <a:off x="2913614" y="5345906"/>
            <a:ext cx="274142" cy="274735"/>
          </a:xfrm>
          <a:custGeom>
            <a:avLst/>
            <a:gdLst/>
            <a:ahLst/>
            <a:cxnLst/>
            <a:rect l="l" t="t" r="r" b="b"/>
            <a:pathLst>
              <a:path w="293370" h="294004">
                <a:moveTo>
                  <a:pt x="101358" y="0"/>
                </a:moveTo>
                <a:lnTo>
                  <a:pt x="74523" y="42252"/>
                </a:lnTo>
                <a:lnTo>
                  <a:pt x="28016" y="56032"/>
                </a:lnTo>
                <a:lnTo>
                  <a:pt x="29921" y="106794"/>
                </a:lnTo>
                <a:lnTo>
                  <a:pt x="0" y="146685"/>
                </a:lnTo>
                <a:lnTo>
                  <a:pt x="29921" y="186575"/>
                </a:lnTo>
                <a:lnTo>
                  <a:pt x="28016" y="237337"/>
                </a:lnTo>
                <a:lnTo>
                  <a:pt x="74523" y="251117"/>
                </a:lnTo>
                <a:lnTo>
                  <a:pt x="101358" y="293382"/>
                </a:lnTo>
                <a:lnTo>
                  <a:pt x="146685" y="275767"/>
                </a:lnTo>
                <a:lnTo>
                  <a:pt x="203195" y="275767"/>
                </a:lnTo>
                <a:lnTo>
                  <a:pt x="218846" y="251117"/>
                </a:lnTo>
                <a:lnTo>
                  <a:pt x="265353" y="237337"/>
                </a:lnTo>
                <a:lnTo>
                  <a:pt x="263436" y="186575"/>
                </a:lnTo>
                <a:lnTo>
                  <a:pt x="293370" y="146685"/>
                </a:lnTo>
                <a:lnTo>
                  <a:pt x="263436" y="106794"/>
                </a:lnTo>
                <a:lnTo>
                  <a:pt x="265353" y="56032"/>
                </a:lnTo>
                <a:lnTo>
                  <a:pt x="218846" y="42252"/>
                </a:lnTo>
                <a:lnTo>
                  <a:pt x="203190" y="17602"/>
                </a:lnTo>
                <a:lnTo>
                  <a:pt x="146685" y="17602"/>
                </a:lnTo>
                <a:lnTo>
                  <a:pt x="101358" y="0"/>
                </a:lnTo>
                <a:close/>
              </a:path>
              <a:path w="293370" h="294004">
                <a:moveTo>
                  <a:pt x="203195" y="275767"/>
                </a:moveTo>
                <a:lnTo>
                  <a:pt x="146685" y="275767"/>
                </a:lnTo>
                <a:lnTo>
                  <a:pt x="192011" y="293382"/>
                </a:lnTo>
                <a:lnTo>
                  <a:pt x="203195" y="275767"/>
                </a:lnTo>
                <a:close/>
              </a:path>
              <a:path w="293370" h="294004">
                <a:moveTo>
                  <a:pt x="192011" y="0"/>
                </a:moveTo>
                <a:lnTo>
                  <a:pt x="146685" y="17602"/>
                </a:lnTo>
                <a:lnTo>
                  <a:pt x="203190" y="17602"/>
                </a:lnTo>
                <a:lnTo>
                  <a:pt x="192011" y="0"/>
                </a:lnTo>
                <a:close/>
              </a:path>
            </a:pathLst>
          </a:custGeom>
          <a:solidFill>
            <a:schemeClr val="bg1"/>
          </a:solidFill>
          <a:ln w="28575">
            <a:solidFill>
              <a:schemeClr val="tx1"/>
            </a:solidFill>
          </a:ln>
        </p:spPr>
        <p:txBody>
          <a:bodyPr wrap="square" lIns="0" tIns="0" rIns="0" bIns="0" rtlCol="0"/>
          <a:lstStyle/>
          <a:p>
            <a:endParaRPr sz="1682"/>
          </a:p>
        </p:txBody>
      </p:sp>
      <p:sp>
        <p:nvSpPr>
          <p:cNvPr id="11" name="object 11"/>
          <p:cNvSpPr/>
          <p:nvPr/>
        </p:nvSpPr>
        <p:spPr>
          <a:xfrm>
            <a:off x="3642766" y="5345906"/>
            <a:ext cx="274142" cy="274735"/>
          </a:xfrm>
          <a:custGeom>
            <a:avLst/>
            <a:gdLst/>
            <a:ahLst/>
            <a:cxnLst/>
            <a:rect l="l" t="t" r="r" b="b"/>
            <a:pathLst>
              <a:path w="293370" h="294004">
                <a:moveTo>
                  <a:pt x="101358" y="0"/>
                </a:moveTo>
                <a:lnTo>
                  <a:pt x="74523" y="42252"/>
                </a:lnTo>
                <a:lnTo>
                  <a:pt x="28016" y="56032"/>
                </a:lnTo>
                <a:lnTo>
                  <a:pt x="29921" y="106794"/>
                </a:lnTo>
                <a:lnTo>
                  <a:pt x="0" y="146685"/>
                </a:lnTo>
                <a:lnTo>
                  <a:pt x="29921" y="186575"/>
                </a:lnTo>
                <a:lnTo>
                  <a:pt x="28016" y="237337"/>
                </a:lnTo>
                <a:lnTo>
                  <a:pt x="74523" y="251117"/>
                </a:lnTo>
                <a:lnTo>
                  <a:pt x="101358" y="293382"/>
                </a:lnTo>
                <a:lnTo>
                  <a:pt x="146685" y="275767"/>
                </a:lnTo>
                <a:lnTo>
                  <a:pt x="203195" y="275767"/>
                </a:lnTo>
                <a:lnTo>
                  <a:pt x="218846" y="251117"/>
                </a:lnTo>
                <a:lnTo>
                  <a:pt x="265353" y="237337"/>
                </a:lnTo>
                <a:lnTo>
                  <a:pt x="263436" y="186575"/>
                </a:lnTo>
                <a:lnTo>
                  <a:pt x="293370" y="146685"/>
                </a:lnTo>
                <a:lnTo>
                  <a:pt x="263436" y="106794"/>
                </a:lnTo>
                <a:lnTo>
                  <a:pt x="265353" y="56032"/>
                </a:lnTo>
                <a:lnTo>
                  <a:pt x="218846" y="42252"/>
                </a:lnTo>
                <a:lnTo>
                  <a:pt x="203190" y="17602"/>
                </a:lnTo>
                <a:lnTo>
                  <a:pt x="146685" y="17602"/>
                </a:lnTo>
                <a:lnTo>
                  <a:pt x="101358" y="0"/>
                </a:lnTo>
                <a:close/>
              </a:path>
              <a:path w="293370" h="294004">
                <a:moveTo>
                  <a:pt x="203195" y="275767"/>
                </a:moveTo>
                <a:lnTo>
                  <a:pt x="146685" y="275767"/>
                </a:lnTo>
                <a:lnTo>
                  <a:pt x="192011" y="293382"/>
                </a:lnTo>
                <a:lnTo>
                  <a:pt x="203195" y="275767"/>
                </a:lnTo>
                <a:close/>
              </a:path>
              <a:path w="293370" h="294004">
                <a:moveTo>
                  <a:pt x="192011" y="0"/>
                </a:moveTo>
                <a:lnTo>
                  <a:pt x="146685" y="17602"/>
                </a:lnTo>
                <a:lnTo>
                  <a:pt x="203190" y="17602"/>
                </a:lnTo>
                <a:lnTo>
                  <a:pt x="192011" y="0"/>
                </a:lnTo>
                <a:close/>
              </a:path>
            </a:pathLst>
          </a:custGeom>
          <a:solidFill>
            <a:schemeClr val="bg1"/>
          </a:solidFill>
          <a:ln w="28575">
            <a:solidFill>
              <a:schemeClr val="tx1"/>
            </a:solidFill>
          </a:ln>
        </p:spPr>
        <p:txBody>
          <a:bodyPr wrap="square" lIns="0" tIns="0" rIns="0" bIns="0" rtlCol="0"/>
          <a:lstStyle/>
          <a:p>
            <a:endParaRPr sz="1682"/>
          </a:p>
        </p:txBody>
      </p:sp>
      <p:sp>
        <p:nvSpPr>
          <p:cNvPr id="12" name="object 12"/>
          <p:cNvSpPr/>
          <p:nvPr/>
        </p:nvSpPr>
        <p:spPr>
          <a:xfrm>
            <a:off x="3292163" y="5345906"/>
            <a:ext cx="274142" cy="274735"/>
          </a:xfrm>
          <a:custGeom>
            <a:avLst/>
            <a:gdLst/>
            <a:ahLst/>
            <a:cxnLst/>
            <a:rect l="l" t="t" r="r" b="b"/>
            <a:pathLst>
              <a:path w="293370" h="294004">
                <a:moveTo>
                  <a:pt x="101358" y="0"/>
                </a:moveTo>
                <a:lnTo>
                  <a:pt x="74523" y="42252"/>
                </a:lnTo>
                <a:lnTo>
                  <a:pt x="28016" y="56032"/>
                </a:lnTo>
                <a:lnTo>
                  <a:pt x="29921" y="106794"/>
                </a:lnTo>
                <a:lnTo>
                  <a:pt x="0" y="146685"/>
                </a:lnTo>
                <a:lnTo>
                  <a:pt x="29921" y="186575"/>
                </a:lnTo>
                <a:lnTo>
                  <a:pt x="28016" y="237337"/>
                </a:lnTo>
                <a:lnTo>
                  <a:pt x="74523" y="251117"/>
                </a:lnTo>
                <a:lnTo>
                  <a:pt x="101358" y="293382"/>
                </a:lnTo>
                <a:lnTo>
                  <a:pt x="146685" y="275767"/>
                </a:lnTo>
                <a:lnTo>
                  <a:pt x="203195" y="275767"/>
                </a:lnTo>
                <a:lnTo>
                  <a:pt x="218846" y="251117"/>
                </a:lnTo>
                <a:lnTo>
                  <a:pt x="265353" y="237337"/>
                </a:lnTo>
                <a:lnTo>
                  <a:pt x="263436" y="186575"/>
                </a:lnTo>
                <a:lnTo>
                  <a:pt x="293370" y="146685"/>
                </a:lnTo>
                <a:lnTo>
                  <a:pt x="263436" y="106794"/>
                </a:lnTo>
                <a:lnTo>
                  <a:pt x="265353" y="56032"/>
                </a:lnTo>
                <a:lnTo>
                  <a:pt x="218846" y="42252"/>
                </a:lnTo>
                <a:lnTo>
                  <a:pt x="203190" y="17602"/>
                </a:lnTo>
                <a:lnTo>
                  <a:pt x="146685" y="17602"/>
                </a:lnTo>
                <a:lnTo>
                  <a:pt x="101358" y="0"/>
                </a:lnTo>
                <a:close/>
              </a:path>
              <a:path w="293370" h="294004">
                <a:moveTo>
                  <a:pt x="203195" y="275767"/>
                </a:moveTo>
                <a:lnTo>
                  <a:pt x="146685" y="275767"/>
                </a:lnTo>
                <a:lnTo>
                  <a:pt x="192011" y="293382"/>
                </a:lnTo>
                <a:lnTo>
                  <a:pt x="203195" y="275767"/>
                </a:lnTo>
                <a:close/>
              </a:path>
              <a:path w="293370" h="294004">
                <a:moveTo>
                  <a:pt x="192011" y="0"/>
                </a:moveTo>
                <a:lnTo>
                  <a:pt x="146685" y="17602"/>
                </a:lnTo>
                <a:lnTo>
                  <a:pt x="203190" y="17602"/>
                </a:lnTo>
                <a:lnTo>
                  <a:pt x="192011" y="0"/>
                </a:lnTo>
                <a:close/>
              </a:path>
            </a:pathLst>
          </a:custGeom>
          <a:solidFill>
            <a:schemeClr val="bg1"/>
          </a:solidFill>
          <a:ln w="28575">
            <a:solidFill>
              <a:schemeClr val="tx1"/>
            </a:solidFill>
          </a:ln>
        </p:spPr>
        <p:txBody>
          <a:bodyPr wrap="square" lIns="0" tIns="0" rIns="0" bIns="0" rtlCol="0"/>
          <a:lstStyle/>
          <a:p>
            <a:endParaRPr sz="1682"/>
          </a:p>
        </p:txBody>
      </p:sp>
      <p:sp>
        <p:nvSpPr>
          <p:cNvPr id="28" name="object 5">
            <a:extLst>
              <a:ext uri="{FF2B5EF4-FFF2-40B4-BE49-F238E27FC236}">
                <a16:creationId xmlns:a16="http://schemas.microsoft.com/office/drawing/2014/main" id="{60B90888-3FB1-453D-B0D4-538E7C36086B}"/>
              </a:ext>
            </a:extLst>
          </p:cNvPr>
          <p:cNvSpPr txBox="1">
            <a:spLocks/>
          </p:cNvSpPr>
          <p:nvPr/>
        </p:nvSpPr>
        <p:spPr>
          <a:xfrm>
            <a:off x="503238" y="314551"/>
            <a:ext cx="6521450" cy="1057982"/>
          </a:xfrm>
          <a:prstGeom prst="rect">
            <a:avLst/>
          </a:prstGeom>
        </p:spPr>
        <p:txBody>
          <a:bodyPr vert="horz" wrap="square" lIns="0" tIns="95250" rIns="0" bIns="0" rtlCol="0">
            <a:spAutoFit/>
          </a:bodyPr>
          <a:lstStyle>
            <a:lvl1pPr algn="l" defTabSz="1425550" rtl="0" eaLnBrk="1" latinLnBrk="0" hangingPunct="1">
              <a:lnSpc>
                <a:spcPct val="90000"/>
              </a:lnSpc>
              <a:spcBef>
                <a:spcPct val="0"/>
              </a:spcBef>
              <a:buNone/>
              <a:defRPr sz="3600" kern="1200">
                <a:solidFill>
                  <a:schemeClr val="tx1"/>
                </a:solidFill>
                <a:latin typeface="Londrina Solid Black" panose="00000A00000000000000" pitchFamily="2" charset="0"/>
                <a:ea typeface="+mj-ea"/>
                <a:cs typeface="+mj-cs"/>
              </a:defRPr>
            </a:lvl1pPr>
          </a:lstStyle>
          <a:p>
            <a:pPr marL="12700">
              <a:lnSpc>
                <a:spcPct val="100000"/>
              </a:lnSpc>
              <a:spcBef>
                <a:spcPts val="750"/>
              </a:spcBef>
            </a:pPr>
            <a:r>
              <a:rPr lang="en-US" sz="2400" spc="35" dirty="0">
                <a:solidFill>
                  <a:srgbClr val="5F176C"/>
                </a:solidFill>
                <a:latin typeface="Londrina Solid"/>
                <a:cs typeface="Londrina Solid"/>
              </a:rPr>
              <a:t>Exercise</a:t>
            </a:r>
            <a:r>
              <a:rPr lang="en-US" sz="2400" spc="20" dirty="0">
                <a:solidFill>
                  <a:srgbClr val="5F176C"/>
                </a:solidFill>
                <a:latin typeface="Londrina Solid"/>
                <a:cs typeface="Londrina Solid"/>
              </a:rPr>
              <a:t>: Create your own winning formula</a:t>
            </a:r>
            <a:endParaRPr lang="en-US" sz="2400" dirty="0">
              <a:latin typeface="Londrina Solid"/>
              <a:cs typeface="Londrina Solid"/>
            </a:endParaRPr>
          </a:p>
          <a:p>
            <a:pPr marL="12700" marR="5080">
              <a:lnSpc>
                <a:spcPct val="100000"/>
              </a:lnSpc>
              <a:spcBef>
                <a:spcPts val="330"/>
              </a:spcBef>
            </a:pPr>
            <a:r>
              <a:rPr lang="en-US" sz="1200" b="1" dirty="0">
                <a:solidFill>
                  <a:srgbClr val="2CACE1"/>
                </a:solidFill>
                <a:latin typeface="Droid Sans"/>
                <a:cs typeface="Droid Sans"/>
              </a:rPr>
              <a:t>Follow the steps below to get clear on your winning formula and capture it on your Winning Formula certificate on the next page. </a:t>
            </a:r>
            <a:r>
              <a:rPr lang="en-US" sz="1200" dirty="0">
                <a:solidFill>
                  <a:srgbClr val="2CACE1"/>
                </a:solidFill>
                <a:latin typeface="Droid Sans"/>
                <a:cs typeface="Droid Sans"/>
              </a:rPr>
              <a:t>Have a look at the examples at the bottom of the page if you need some help to get going.</a:t>
            </a:r>
            <a:endParaRPr lang="en-US" sz="1200" b="1" dirty="0">
              <a:latin typeface="Droid Sans"/>
              <a:cs typeface="Droid Sans"/>
            </a:endParaRPr>
          </a:p>
        </p:txBody>
      </p:sp>
      <p:pic>
        <p:nvPicPr>
          <p:cNvPr id="29" name="Picture 28">
            <a:extLst>
              <a:ext uri="{FF2B5EF4-FFF2-40B4-BE49-F238E27FC236}">
                <a16:creationId xmlns:a16="http://schemas.microsoft.com/office/drawing/2014/main" id="{9EC57CC2-00B7-4B35-8B8C-938B1F29574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70136" y="1237584"/>
            <a:ext cx="1374800" cy="1947173"/>
          </a:xfrm>
          <a:prstGeom prst="rect">
            <a:avLst/>
          </a:prstGeom>
        </p:spPr>
      </p:pic>
      <p:pic>
        <p:nvPicPr>
          <p:cNvPr id="30" name="Picture 29" descr="A close up of a logo&#10;&#10;Description automatically generated">
            <a:extLst>
              <a:ext uri="{FF2B5EF4-FFF2-40B4-BE49-F238E27FC236}">
                <a16:creationId xmlns:a16="http://schemas.microsoft.com/office/drawing/2014/main" id="{AF2DD0ED-2C47-4361-9179-F12D5A6F2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353" y="1451050"/>
            <a:ext cx="1492737" cy="1561021"/>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740BB479-D0FF-47BB-B808-6EA700070D54}"/>
              </a:ext>
            </a:extLst>
          </p:cNvPr>
          <p:cNvPicPr>
            <a:picLocks noChangeAspect="1"/>
          </p:cNvPicPr>
          <p:nvPr/>
        </p:nvPicPr>
        <p:blipFill rotWithShape="1">
          <a:blip r:embed="rId4">
            <a:extLst>
              <a:ext uri="{28A0092B-C50C-407E-A947-70E740481C1C}">
                <a14:useLocalDpi xmlns:a14="http://schemas.microsoft.com/office/drawing/2010/main" val="0"/>
              </a:ext>
            </a:extLst>
          </a:blip>
          <a:srcRect t="2958" b="16192"/>
          <a:stretch/>
        </p:blipFill>
        <p:spPr>
          <a:xfrm>
            <a:off x="1129082" y="6860388"/>
            <a:ext cx="3148227" cy="3600000"/>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09A2A029-ADEA-4DD3-A734-F7CB2BFA9C3F}"/>
              </a:ext>
            </a:extLst>
          </p:cNvPr>
          <p:cNvPicPr>
            <a:picLocks noChangeAspect="1"/>
          </p:cNvPicPr>
          <p:nvPr/>
        </p:nvPicPr>
        <p:blipFill rotWithShape="1">
          <a:blip r:embed="rId5">
            <a:extLst>
              <a:ext uri="{28A0092B-C50C-407E-A947-70E740481C1C}">
                <a14:useLocalDpi xmlns:a14="http://schemas.microsoft.com/office/drawing/2010/main" val="0"/>
              </a:ext>
            </a:extLst>
          </a:blip>
          <a:srcRect l="4330" t="4050" r="4454" b="16059"/>
          <a:stretch/>
        </p:blipFill>
        <p:spPr>
          <a:xfrm>
            <a:off x="4098666" y="6897961"/>
            <a:ext cx="2913293" cy="3608719"/>
          </a:xfrm>
          <a:prstGeom prst="rect">
            <a:avLst/>
          </a:prstGeom>
        </p:spPr>
      </p:pic>
      <p:sp>
        <p:nvSpPr>
          <p:cNvPr id="16" name="Rectangle 15">
            <a:extLst>
              <a:ext uri="{FF2B5EF4-FFF2-40B4-BE49-F238E27FC236}">
                <a16:creationId xmlns:a16="http://schemas.microsoft.com/office/drawing/2014/main" id="{655FD150-C2A3-4876-919D-26C9CCC01656}"/>
              </a:ext>
            </a:extLst>
          </p:cNvPr>
          <p:cNvSpPr/>
          <p:nvPr/>
        </p:nvSpPr>
        <p:spPr>
          <a:xfrm>
            <a:off x="408583" y="6834628"/>
            <a:ext cx="1087798" cy="369332"/>
          </a:xfrm>
          <a:prstGeom prst="rect">
            <a:avLst/>
          </a:prstGeom>
        </p:spPr>
        <p:txBody>
          <a:bodyPr wrap="none">
            <a:spAutoFit/>
          </a:bodyPr>
          <a:lstStyle/>
          <a:p>
            <a:r>
              <a:rPr lang="en-US" spc="20" dirty="0">
                <a:solidFill>
                  <a:srgbClr val="5F176C"/>
                </a:solidFill>
                <a:latin typeface="Londrina Solid"/>
              </a:rPr>
              <a:t>Examples: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5">
            <a:extLst>
              <a:ext uri="{FF2B5EF4-FFF2-40B4-BE49-F238E27FC236}">
                <a16:creationId xmlns:a16="http://schemas.microsoft.com/office/drawing/2014/main" id="{477BC0F2-063A-4226-9839-29BAA9552552}"/>
              </a:ext>
            </a:extLst>
          </p:cNvPr>
          <p:cNvSpPr txBox="1">
            <a:spLocks noGrp="1"/>
          </p:cNvSpPr>
          <p:nvPr>
            <p:ph type="title"/>
          </p:nvPr>
        </p:nvSpPr>
        <p:spPr>
          <a:xfrm>
            <a:off x="503238" y="314551"/>
            <a:ext cx="6521450" cy="465512"/>
          </a:xfrm>
          <a:prstGeom prst="rect">
            <a:avLst/>
          </a:prstGeom>
        </p:spPr>
        <p:txBody>
          <a:bodyPr vert="horz" wrap="square" lIns="0" tIns="95250" rIns="0" bIns="0" rtlCol="0">
            <a:spAutoFit/>
          </a:bodyPr>
          <a:lstStyle/>
          <a:p>
            <a:pPr marL="12700" algn="ctr">
              <a:lnSpc>
                <a:spcPct val="100000"/>
              </a:lnSpc>
              <a:spcBef>
                <a:spcPts val="750"/>
              </a:spcBef>
            </a:pPr>
            <a:r>
              <a:rPr lang="en-US" sz="2400" spc="20">
                <a:solidFill>
                  <a:schemeClr val="accent2">
                    <a:lumMod val="75000"/>
                  </a:schemeClr>
                </a:solidFill>
                <a:latin typeface="Londrina Solid"/>
                <a:cs typeface="Londrina Solid"/>
              </a:rPr>
              <a:t>My Winning </a:t>
            </a:r>
            <a:r>
              <a:rPr lang="en-US" sz="2400" spc="20" dirty="0">
                <a:solidFill>
                  <a:schemeClr val="accent2">
                    <a:lumMod val="75000"/>
                  </a:schemeClr>
                </a:solidFill>
                <a:latin typeface="Londrina Solid"/>
                <a:cs typeface="Londrina Solid"/>
              </a:rPr>
              <a:t>Formula</a:t>
            </a:r>
            <a:endParaRPr sz="2400" dirty="0">
              <a:solidFill>
                <a:schemeClr val="accent2">
                  <a:lumMod val="75000"/>
                </a:schemeClr>
              </a:solidFill>
              <a:latin typeface="Londrina Solid"/>
              <a:cs typeface="Londrina Solid"/>
            </a:endParaRPr>
          </a:p>
        </p:txBody>
      </p:sp>
      <p:sp>
        <p:nvSpPr>
          <p:cNvPr id="50" name="object 48">
            <a:extLst>
              <a:ext uri="{FF2B5EF4-FFF2-40B4-BE49-F238E27FC236}">
                <a16:creationId xmlns:a16="http://schemas.microsoft.com/office/drawing/2014/main" id="{1B5633CF-8847-4DF8-99D1-3DD40AD14A25}"/>
              </a:ext>
            </a:extLst>
          </p:cNvPr>
          <p:cNvSpPr txBox="1"/>
          <p:nvPr/>
        </p:nvSpPr>
        <p:spPr>
          <a:xfrm>
            <a:off x="536874" y="973714"/>
            <a:ext cx="6485925" cy="1295592"/>
          </a:xfrm>
          <a:prstGeom prst="rect">
            <a:avLst/>
          </a:prstGeom>
          <a:solidFill>
            <a:schemeClr val="accent1">
              <a:lumMod val="20000"/>
              <a:lumOff val="80000"/>
              <a:alpha val="19999"/>
            </a:schemeClr>
          </a:solidFill>
          <a:ln w="76200">
            <a:solidFill>
              <a:schemeClr val="accent1">
                <a:lumMod val="60000"/>
                <a:lumOff val="40000"/>
              </a:schemeClr>
            </a:solidFill>
          </a:ln>
        </p:spPr>
        <p:txBody>
          <a:bodyPr vert="horz" wrap="square" lIns="0" tIns="21590" rIns="0" bIns="0" rtlCol="0">
            <a:noAutofit/>
          </a:bodyPr>
          <a:lstStyle/>
          <a:p>
            <a:pPr marL="122555">
              <a:lnSpc>
                <a:spcPct val="150000"/>
              </a:lnSpc>
              <a:spcBef>
                <a:spcPts val="170"/>
              </a:spcBef>
            </a:pPr>
            <a:r>
              <a:rPr lang="en-US" sz="1600" spc="15" dirty="0">
                <a:solidFill>
                  <a:schemeClr val="accent1">
                    <a:lumMod val="75000"/>
                  </a:schemeClr>
                </a:solidFill>
                <a:latin typeface="Londrina Solid"/>
                <a:cs typeface="Londrina Solid"/>
              </a:rPr>
              <a:t>At My Best I am:</a:t>
            </a:r>
            <a:endParaRPr lang="en-GB" sz="1600" spc="35" dirty="0">
              <a:solidFill>
                <a:schemeClr val="accent1">
                  <a:lumMod val="75000"/>
                </a:schemeClr>
              </a:solidFill>
              <a:latin typeface="Londrina Solid"/>
              <a:cs typeface="Londrina Solid"/>
            </a:endParaRPr>
          </a:p>
          <a:p>
            <a:pPr marL="122555">
              <a:lnSpc>
                <a:spcPct val="100000"/>
              </a:lnSpc>
              <a:spcBef>
                <a:spcPts val="170"/>
              </a:spcBef>
            </a:pPr>
            <a:endParaRPr sz="1800" dirty="0">
              <a:latin typeface="Londrina Solid"/>
              <a:cs typeface="Londrina Solid"/>
            </a:endParaRPr>
          </a:p>
        </p:txBody>
      </p:sp>
      <p:sp>
        <p:nvSpPr>
          <p:cNvPr id="63" name="object 10">
            <a:extLst>
              <a:ext uri="{FF2B5EF4-FFF2-40B4-BE49-F238E27FC236}">
                <a16:creationId xmlns:a16="http://schemas.microsoft.com/office/drawing/2014/main" id="{B995DC1B-4739-468D-95A1-8037CE30B2EE}"/>
              </a:ext>
            </a:extLst>
          </p:cNvPr>
          <p:cNvSpPr txBox="1"/>
          <p:nvPr/>
        </p:nvSpPr>
        <p:spPr>
          <a:xfrm>
            <a:off x="515643" y="4066589"/>
            <a:ext cx="6521450" cy="1839673"/>
          </a:xfrm>
          <a:prstGeom prst="rect">
            <a:avLst/>
          </a:prstGeom>
          <a:solidFill>
            <a:schemeClr val="accent4">
              <a:lumMod val="20000"/>
              <a:lumOff val="80000"/>
            </a:schemeClr>
          </a:solidFill>
          <a:ln w="76200">
            <a:solidFill>
              <a:srgbClr val="F5841F"/>
            </a:solidFill>
          </a:ln>
        </p:spPr>
        <p:txBody>
          <a:bodyPr vert="horz" wrap="square" lIns="0" tIns="15875" rIns="0" bIns="0" rtlCol="0">
            <a:noAutofit/>
          </a:bodyPr>
          <a:lstStyle/>
          <a:p>
            <a:pPr marL="78105">
              <a:lnSpc>
                <a:spcPct val="150000"/>
              </a:lnSpc>
              <a:spcBef>
                <a:spcPts val="125"/>
              </a:spcBef>
            </a:pPr>
            <a:r>
              <a:rPr lang="en-US" sz="1600" spc="-5" dirty="0">
                <a:solidFill>
                  <a:srgbClr val="F5841F"/>
                </a:solidFill>
                <a:latin typeface="Londrina Solid"/>
                <a:cs typeface="Londrina Solid"/>
              </a:rPr>
              <a:t>The Spark tools and</a:t>
            </a:r>
            <a:r>
              <a:rPr sz="1600" spc="30" dirty="0">
                <a:solidFill>
                  <a:srgbClr val="F5841F"/>
                </a:solidFill>
                <a:latin typeface="Londrina Solid"/>
                <a:cs typeface="Londrina Solid"/>
              </a:rPr>
              <a:t> </a:t>
            </a:r>
            <a:r>
              <a:rPr lang="en-US" sz="1600" spc="35" dirty="0">
                <a:solidFill>
                  <a:srgbClr val="F5841F"/>
                </a:solidFill>
                <a:latin typeface="Londrina Solid"/>
                <a:cs typeface="Londrina Solid"/>
              </a:rPr>
              <a:t>i</a:t>
            </a:r>
            <a:r>
              <a:rPr sz="1600" spc="35" dirty="0">
                <a:solidFill>
                  <a:srgbClr val="F5841F"/>
                </a:solidFill>
                <a:latin typeface="Londrina Solid"/>
                <a:cs typeface="Londrina Solid"/>
              </a:rPr>
              <a:t>nsights</a:t>
            </a:r>
            <a:r>
              <a:rPr lang="en-US" sz="1600" spc="35" dirty="0">
                <a:solidFill>
                  <a:srgbClr val="F5841F"/>
                </a:solidFill>
                <a:latin typeface="Londrina Solid"/>
                <a:cs typeface="Londrina Solid"/>
              </a:rPr>
              <a:t> that will help me achieve these results are:</a:t>
            </a:r>
            <a:endParaRPr sz="1600" dirty="0">
              <a:latin typeface="Londrina Solid"/>
              <a:cs typeface="Londrina Solid"/>
            </a:endParaRPr>
          </a:p>
          <a:p>
            <a:pPr marL="285750" lvl="1" indent="-192088">
              <a:lnSpc>
                <a:spcPct val="90000"/>
              </a:lnSpc>
              <a:spcBef>
                <a:spcPts val="300"/>
              </a:spcBef>
              <a:buClr>
                <a:srgbClr val="FFC000"/>
              </a:buClr>
              <a:buFont typeface="Arial" panose="020B0604020202020204" pitchFamily="34" charset="0"/>
              <a:buChar char="•"/>
              <a:tabLst>
                <a:tab pos="4391025" algn="l"/>
              </a:tabLst>
            </a:pPr>
            <a:endParaRPr lang="en-US" sz="1150" dirty="0">
              <a:latin typeface="Droid Sans" panose="020B0606030804020204" pitchFamily="34" charset="0"/>
              <a:ea typeface="Droid Sans" panose="020B0606030804020204" pitchFamily="34" charset="0"/>
              <a:cs typeface="Droid Sans" panose="020B0606030804020204" pitchFamily="34" charset="0"/>
            </a:endParaRPr>
          </a:p>
        </p:txBody>
      </p:sp>
      <p:sp>
        <p:nvSpPr>
          <p:cNvPr id="64" name="object 5">
            <a:extLst>
              <a:ext uri="{FF2B5EF4-FFF2-40B4-BE49-F238E27FC236}">
                <a16:creationId xmlns:a16="http://schemas.microsoft.com/office/drawing/2014/main" id="{1F2A3CF3-8317-4708-BB7C-CB2CBB05BAF4}"/>
              </a:ext>
            </a:extLst>
          </p:cNvPr>
          <p:cNvSpPr/>
          <p:nvPr/>
        </p:nvSpPr>
        <p:spPr>
          <a:xfrm>
            <a:off x="6488906" y="4085576"/>
            <a:ext cx="575781" cy="893209"/>
          </a:xfrm>
          <a:prstGeom prst="rect">
            <a:avLst/>
          </a:prstGeom>
          <a:blipFill>
            <a:blip r:embed="rId2" cstate="print"/>
            <a:stretch>
              <a:fillRect/>
            </a:stretch>
          </a:blipFill>
        </p:spPr>
        <p:txBody>
          <a:bodyPr wrap="square" lIns="0" tIns="0" rIns="0" bIns="0" rtlCol="0"/>
          <a:lstStyle/>
          <a:p>
            <a:endParaRPr/>
          </a:p>
        </p:txBody>
      </p:sp>
      <p:sp>
        <p:nvSpPr>
          <p:cNvPr id="30" name="object 48">
            <a:extLst>
              <a:ext uri="{FF2B5EF4-FFF2-40B4-BE49-F238E27FC236}">
                <a16:creationId xmlns:a16="http://schemas.microsoft.com/office/drawing/2014/main" id="{A7860FE9-2FA3-4850-9475-4DC4464690DE}"/>
              </a:ext>
            </a:extLst>
          </p:cNvPr>
          <p:cNvSpPr txBox="1"/>
          <p:nvPr/>
        </p:nvSpPr>
        <p:spPr>
          <a:xfrm>
            <a:off x="515643" y="2469881"/>
            <a:ext cx="6507156" cy="1396133"/>
          </a:xfrm>
          <a:prstGeom prst="rect">
            <a:avLst/>
          </a:prstGeom>
          <a:solidFill>
            <a:schemeClr val="accent2">
              <a:lumMod val="40000"/>
              <a:lumOff val="60000"/>
              <a:alpha val="19999"/>
            </a:schemeClr>
          </a:solidFill>
          <a:ln w="76200">
            <a:solidFill>
              <a:schemeClr val="accent2"/>
            </a:solidFill>
          </a:ln>
        </p:spPr>
        <p:txBody>
          <a:bodyPr vert="horz" wrap="square" lIns="0" tIns="21590" rIns="0" bIns="0" rtlCol="0">
            <a:noAutofit/>
          </a:bodyPr>
          <a:lstStyle/>
          <a:p>
            <a:pPr marL="122555">
              <a:lnSpc>
                <a:spcPct val="150000"/>
              </a:lnSpc>
              <a:spcBef>
                <a:spcPts val="600"/>
              </a:spcBef>
            </a:pPr>
            <a:r>
              <a:rPr lang="en-US" sz="1600" spc="15" dirty="0">
                <a:solidFill>
                  <a:schemeClr val="accent2">
                    <a:lumMod val="50000"/>
                  </a:schemeClr>
                </a:solidFill>
                <a:latin typeface="Londrina Solid"/>
                <a:cs typeface="Londrina Solid"/>
              </a:rPr>
              <a:t>By Being At My Best more of the time I will….</a:t>
            </a:r>
            <a:endParaRPr lang="en-GB" sz="1600" spc="35" dirty="0">
              <a:solidFill>
                <a:schemeClr val="accent2">
                  <a:lumMod val="50000"/>
                </a:schemeClr>
              </a:solidFill>
              <a:latin typeface="Londrina Solid"/>
              <a:cs typeface="Londrina Solid"/>
            </a:endParaRPr>
          </a:p>
          <a:p>
            <a:pPr marL="122555">
              <a:lnSpc>
                <a:spcPct val="100000"/>
              </a:lnSpc>
              <a:spcBef>
                <a:spcPts val="170"/>
              </a:spcBef>
            </a:pPr>
            <a:endParaRPr sz="1800" dirty="0">
              <a:latin typeface="Londrina Solid"/>
              <a:cs typeface="Londrina Solid"/>
            </a:endParaRPr>
          </a:p>
        </p:txBody>
      </p:sp>
      <p:sp>
        <p:nvSpPr>
          <p:cNvPr id="2" name="TextBox 1">
            <a:extLst>
              <a:ext uri="{FF2B5EF4-FFF2-40B4-BE49-F238E27FC236}">
                <a16:creationId xmlns:a16="http://schemas.microsoft.com/office/drawing/2014/main" id="{C1BAB988-DAB6-49F8-A133-A3298C44304F}"/>
              </a:ext>
            </a:extLst>
          </p:cNvPr>
          <p:cNvSpPr txBox="1"/>
          <p:nvPr/>
        </p:nvSpPr>
        <p:spPr>
          <a:xfrm>
            <a:off x="1966916" y="1127672"/>
            <a:ext cx="4875318" cy="1015663"/>
          </a:xfrm>
          <a:prstGeom prst="rect">
            <a:avLst/>
          </a:prstGeom>
          <a:solidFill>
            <a:schemeClr val="bg1"/>
          </a:solidFill>
          <a:ln>
            <a:solidFill>
              <a:schemeClr val="accent1">
                <a:lumMod val="40000"/>
                <a:lumOff val="60000"/>
              </a:schemeClr>
            </a:solidFill>
          </a:ln>
        </p:spPr>
        <p:txBody>
          <a:bodyPr wrap="square" rtlCol="0">
            <a:spAutoFit/>
          </a:bodyPr>
          <a:lstStyle/>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32" name="TextBox 31">
            <a:extLst>
              <a:ext uri="{FF2B5EF4-FFF2-40B4-BE49-F238E27FC236}">
                <a16:creationId xmlns:a16="http://schemas.microsoft.com/office/drawing/2014/main" id="{7CAA8372-7371-44E0-8AAE-FEEE413FC177}"/>
              </a:ext>
            </a:extLst>
          </p:cNvPr>
          <p:cNvSpPr txBox="1"/>
          <p:nvPr/>
        </p:nvSpPr>
        <p:spPr>
          <a:xfrm>
            <a:off x="619004" y="2856630"/>
            <a:ext cx="6244250" cy="891975"/>
          </a:xfrm>
          <a:prstGeom prst="rect">
            <a:avLst/>
          </a:prstGeom>
          <a:solidFill>
            <a:schemeClr val="bg1"/>
          </a:solidFill>
          <a:ln>
            <a:solidFill>
              <a:schemeClr val="accent2">
                <a:lumMod val="20000"/>
                <a:lumOff val="80000"/>
              </a:schemeClr>
            </a:solidFill>
          </a:ln>
        </p:spPr>
        <p:txBody>
          <a:bodyPr wrap="square" rtlCol="0">
            <a:spAutoFit/>
          </a:bodyPr>
          <a:lstStyle/>
          <a:p>
            <a:pPr>
              <a:lnSpc>
                <a:spcPct val="150000"/>
              </a:lnSpc>
            </a:pPr>
            <a:r>
              <a:rPr lang="en-US" sz="1200" dirty="0">
                <a:latin typeface="Droid Sans" panose="020B0606030804020204" pitchFamily="34" charset="0"/>
                <a:ea typeface="Droid Sans" panose="020B0606030804020204" pitchFamily="34" charset="0"/>
                <a:cs typeface="Droid Sans" panose="020B0606030804020204" pitchFamily="34" charset="0"/>
              </a:rPr>
              <a:t>1.</a:t>
            </a:r>
          </a:p>
          <a:p>
            <a:pPr>
              <a:lnSpc>
                <a:spcPct val="150000"/>
              </a:lnSpc>
            </a:pPr>
            <a:r>
              <a:rPr lang="en-US" sz="1200" dirty="0">
                <a:latin typeface="Droid Sans" panose="020B0606030804020204" pitchFamily="34" charset="0"/>
                <a:ea typeface="Droid Sans" panose="020B0606030804020204" pitchFamily="34" charset="0"/>
                <a:cs typeface="Droid Sans" panose="020B0606030804020204" pitchFamily="34" charset="0"/>
              </a:rPr>
              <a:t>2.</a:t>
            </a:r>
          </a:p>
          <a:p>
            <a:pPr>
              <a:lnSpc>
                <a:spcPct val="150000"/>
              </a:lnSpc>
            </a:pPr>
            <a:r>
              <a:rPr lang="en-US" sz="1200" dirty="0">
                <a:latin typeface="Droid Sans" panose="020B0606030804020204" pitchFamily="34" charset="0"/>
                <a:ea typeface="Droid Sans" panose="020B0606030804020204" pitchFamily="34" charset="0"/>
                <a:cs typeface="Droid Sans" panose="020B0606030804020204" pitchFamily="34" charset="0"/>
              </a:rPr>
              <a:t>3.</a:t>
            </a:r>
          </a:p>
        </p:txBody>
      </p:sp>
      <p:sp>
        <p:nvSpPr>
          <p:cNvPr id="33" name="TextBox 32">
            <a:extLst>
              <a:ext uri="{FF2B5EF4-FFF2-40B4-BE49-F238E27FC236}">
                <a16:creationId xmlns:a16="http://schemas.microsoft.com/office/drawing/2014/main" id="{F220A20D-E706-4F31-ABB5-DBA816F823C8}"/>
              </a:ext>
            </a:extLst>
          </p:cNvPr>
          <p:cNvSpPr txBox="1"/>
          <p:nvPr/>
        </p:nvSpPr>
        <p:spPr>
          <a:xfrm>
            <a:off x="744723" y="4576905"/>
            <a:ext cx="1783015" cy="1168974"/>
          </a:xfrm>
          <a:prstGeom prst="rect">
            <a:avLst/>
          </a:prstGeom>
          <a:solidFill>
            <a:schemeClr val="bg1"/>
          </a:solidFill>
          <a:ln>
            <a:solidFill>
              <a:srgbClr val="FFC000"/>
            </a:solidFill>
          </a:ln>
        </p:spPr>
        <p:txBody>
          <a:bodyPr wrap="square" rtlCol="0">
            <a:spAutoFit/>
          </a:bodyPr>
          <a:lstStyle/>
          <a:p>
            <a:pPr>
              <a:lnSpc>
                <a:spcPct val="150000"/>
              </a:lnSpc>
            </a:pPr>
            <a:r>
              <a:rPr lang="en-US" sz="1200" dirty="0">
                <a:latin typeface="Droid Sans" panose="020B0606030804020204" pitchFamily="34" charset="0"/>
                <a:ea typeface="Droid Sans" panose="020B0606030804020204" pitchFamily="34" charset="0"/>
                <a:cs typeface="Droid Sans" panose="020B0606030804020204" pitchFamily="34" charset="0"/>
              </a:rPr>
              <a:t>1.</a:t>
            </a:r>
          </a:p>
          <a:p>
            <a:pPr>
              <a:lnSpc>
                <a:spcPct val="150000"/>
              </a:lnSpc>
            </a:pPr>
            <a:endParaRPr lang="en-US" sz="1200" dirty="0">
              <a:latin typeface="Droid Sans" panose="020B0606030804020204" pitchFamily="34" charset="0"/>
              <a:ea typeface="Droid Sans" panose="020B0606030804020204" pitchFamily="34" charset="0"/>
              <a:cs typeface="Droid Sans" panose="020B0606030804020204" pitchFamily="34" charset="0"/>
            </a:endParaRPr>
          </a:p>
          <a:p>
            <a:pPr>
              <a:lnSpc>
                <a:spcPct val="150000"/>
              </a:lnSpc>
            </a:pPr>
            <a:endParaRPr lang="en-US" sz="1200" dirty="0">
              <a:latin typeface="Droid Sans" panose="020B0606030804020204" pitchFamily="34" charset="0"/>
              <a:ea typeface="Droid Sans" panose="020B0606030804020204" pitchFamily="34" charset="0"/>
              <a:cs typeface="Droid Sans" panose="020B0606030804020204" pitchFamily="34" charset="0"/>
            </a:endParaRPr>
          </a:p>
          <a:p>
            <a:pPr>
              <a:lnSpc>
                <a:spcPct val="150000"/>
              </a:lnSpc>
            </a:pPr>
            <a:endParaRPr lang="en-US" sz="12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34" name="TextBox 33">
            <a:extLst>
              <a:ext uri="{FF2B5EF4-FFF2-40B4-BE49-F238E27FC236}">
                <a16:creationId xmlns:a16="http://schemas.microsoft.com/office/drawing/2014/main" id="{A2893CF1-8FD8-4283-A43C-5E3BE5251433}"/>
              </a:ext>
            </a:extLst>
          </p:cNvPr>
          <p:cNvSpPr txBox="1"/>
          <p:nvPr/>
        </p:nvSpPr>
        <p:spPr>
          <a:xfrm>
            <a:off x="2683792" y="4576905"/>
            <a:ext cx="1783015" cy="1168974"/>
          </a:xfrm>
          <a:prstGeom prst="rect">
            <a:avLst/>
          </a:prstGeom>
          <a:solidFill>
            <a:schemeClr val="bg1"/>
          </a:solidFill>
          <a:ln>
            <a:solidFill>
              <a:srgbClr val="FFC000"/>
            </a:solidFill>
          </a:ln>
        </p:spPr>
        <p:txBody>
          <a:bodyPr wrap="square" rtlCol="0">
            <a:spAutoFit/>
          </a:bodyPr>
          <a:lstStyle/>
          <a:p>
            <a:pPr>
              <a:lnSpc>
                <a:spcPct val="150000"/>
              </a:lnSpc>
            </a:pPr>
            <a:r>
              <a:rPr lang="en-US" sz="1200" dirty="0">
                <a:latin typeface="Droid Sans" panose="020B0606030804020204" pitchFamily="34" charset="0"/>
                <a:ea typeface="Droid Sans" panose="020B0606030804020204" pitchFamily="34" charset="0"/>
                <a:cs typeface="Droid Sans" panose="020B0606030804020204" pitchFamily="34" charset="0"/>
              </a:rPr>
              <a:t>2.</a:t>
            </a:r>
          </a:p>
          <a:p>
            <a:pPr>
              <a:lnSpc>
                <a:spcPct val="150000"/>
              </a:lnSpc>
            </a:pPr>
            <a:endParaRPr lang="en-US" sz="1200" dirty="0">
              <a:latin typeface="Droid Sans" panose="020B0606030804020204" pitchFamily="34" charset="0"/>
              <a:ea typeface="Droid Sans" panose="020B0606030804020204" pitchFamily="34" charset="0"/>
              <a:cs typeface="Droid Sans" panose="020B0606030804020204" pitchFamily="34" charset="0"/>
            </a:endParaRPr>
          </a:p>
          <a:p>
            <a:pPr>
              <a:lnSpc>
                <a:spcPct val="150000"/>
              </a:lnSpc>
            </a:pPr>
            <a:endParaRPr lang="en-US" sz="1200" dirty="0">
              <a:latin typeface="Droid Sans" panose="020B0606030804020204" pitchFamily="34" charset="0"/>
              <a:ea typeface="Droid Sans" panose="020B0606030804020204" pitchFamily="34" charset="0"/>
              <a:cs typeface="Droid Sans" panose="020B0606030804020204" pitchFamily="34" charset="0"/>
            </a:endParaRPr>
          </a:p>
          <a:p>
            <a:pPr>
              <a:lnSpc>
                <a:spcPct val="150000"/>
              </a:lnSpc>
            </a:pPr>
            <a:endParaRPr lang="en-US" sz="12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35" name="TextBox 34">
            <a:extLst>
              <a:ext uri="{FF2B5EF4-FFF2-40B4-BE49-F238E27FC236}">
                <a16:creationId xmlns:a16="http://schemas.microsoft.com/office/drawing/2014/main" id="{789A8BDE-7C53-47A6-9A46-AE353C77537D}"/>
              </a:ext>
            </a:extLst>
          </p:cNvPr>
          <p:cNvSpPr txBox="1"/>
          <p:nvPr/>
        </p:nvSpPr>
        <p:spPr>
          <a:xfrm>
            <a:off x="4622862" y="4576905"/>
            <a:ext cx="1783015" cy="1168974"/>
          </a:xfrm>
          <a:prstGeom prst="rect">
            <a:avLst/>
          </a:prstGeom>
          <a:solidFill>
            <a:schemeClr val="bg1"/>
          </a:solidFill>
          <a:ln>
            <a:solidFill>
              <a:srgbClr val="FFC000"/>
            </a:solidFill>
          </a:ln>
        </p:spPr>
        <p:txBody>
          <a:bodyPr wrap="square" rtlCol="0">
            <a:spAutoFit/>
          </a:bodyPr>
          <a:lstStyle/>
          <a:p>
            <a:pPr>
              <a:lnSpc>
                <a:spcPct val="150000"/>
              </a:lnSpc>
            </a:pPr>
            <a:r>
              <a:rPr lang="en-US" sz="1200" dirty="0">
                <a:latin typeface="Droid Sans" panose="020B0606030804020204" pitchFamily="34" charset="0"/>
                <a:ea typeface="Droid Sans" panose="020B0606030804020204" pitchFamily="34" charset="0"/>
                <a:cs typeface="Droid Sans" panose="020B0606030804020204" pitchFamily="34" charset="0"/>
              </a:rPr>
              <a:t>3.</a:t>
            </a:r>
          </a:p>
          <a:p>
            <a:pPr>
              <a:lnSpc>
                <a:spcPct val="150000"/>
              </a:lnSpc>
            </a:pPr>
            <a:endParaRPr lang="en-US" sz="1200" dirty="0">
              <a:latin typeface="Droid Sans" panose="020B0606030804020204" pitchFamily="34" charset="0"/>
              <a:ea typeface="Droid Sans" panose="020B0606030804020204" pitchFamily="34" charset="0"/>
              <a:cs typeface="Droid Sans" panose="020B0606030804020204" pitchFamily="34" charset="0"/>
            </a:endParaRPr>
          </a:p>
          <a:p>
            <a:pPr>
              <a:lnSpc>
                <a:spcPct val="150000"/>
              </a:lnSpc>
            </a:pPr>
            <a:endParaRPr lang="en-US" sz="1200" dirty="0">
              <a:latin typeface="Droid Sans" panose="020B0606030804020204" pitchFamily="34" charset="0"/>
              <a:ea typeface="Droid Sans" panose="020B0606030804020204" pitchFamily="34" charset="0"/>
              <a:cs typeface="Droid Sans" panose="020B0606030804020204" pitchFamily="34" charset="0"/>
            </a:endParaRPr>
          </a:p>
          <a:p>
            <a:pPr>
              <a:lnSpc>
                <a:spcPct val="150000"/>
              </a:lnSpc>
            </a:pPr>
            <a:endParaRPr lang="en-US" sz="12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38" name="object 48">
            <a:extLst>
              <a:ext uri="{FF2B5EF4-FFF2-40B4-BE49-F238E27FC236}">
                <a16:creationId xmlns:a16="http://schemas.microsoft.com/office/drawing/2014/main" id="{1314809F-9946-43B2-B67B-7888FF7DEA1E}"/>
              </a:ext>
            </a:extLst>
          </p:cNvPr>
          <p:cNvSpPr txBox="1"/>
          <p:nvPr/>
        </p:nvSpPr>
        <p:spPr>
          <a:xfrm>
            <a:off x="536874" y="6145526"/>
            <a:ext cx="6485925" cy="1396133"/>
          </a:xfrm>
          <a:prstGeom prst="rect">
            <a:avLst/>
          </a:prstGeom>
          <a:solidFill>
            <a:schemeClr val="accent6">
              <a:lumMod val="60000"/>
              <a:lumOff val="40000"/>
              <a:alpha val="19999"/>
            </a:schemeClr>
          </a:solidFill>
          <a:ln w="76200">
            <a:solidFill>
              <a:schemeClr val="accent6">
                <a:lumMod val="50000"/>
              </a:schemeClr>
            </a:solidFill>
          </a:ln>
        </p:spPr>
        <p:txBody>
          <a:bodyPr vert="horz" wrap="square" lIns="0" tIns="21590" rIns="0" bIns="0" rtlCol="0">
            <a:noAutofit/>
          </a:bodyPr>
          <a:lstStyle/>
          <a:p>
            <a:pPr marL="122555">
              <a:lnSpc>
                <a:spcPct val="150000"/>
              </a:lnSpc>
              <a:spcBef>
                <a:spcPts val="600"/>
              </a:spcBef>
            </a:pPr>
            <a:r>
              <a:rPr lang="en-US" sz="1600" spc="15" dirty="0">
                <a:solidFill>
                  <a:schemeClr val="accent6">
                    <a:lumMod val="50000"/>
                  </a:schemeClr>
                </a:solidFill>
                <a:latin typeface="Londrina Solid"/>
                <a:cs typeface="Londrina Solid"/>
              </a:rPr>
              <a:t>To Be At My Best more of the time I will….</a:t>
            </a:r>
            <a:endParaRPr lang="en-GB" sz="1600" spc="35" dirty="0">
              <a:solidFill>
                <a:schemeClr val="accent6">
                  <a:lumMod val="50000"/>
                </a:schemeClr>
              </a:solidFill>
              <a:latin typeface="Londrina Solid"/>
              <a:cs typeface="Londrina Solid"/>
            </a:endParaRPr>
          </a:p>
          <a:p>
            <a:pPr marL="122555">
              <a:lnSpc>
                <a:spcPct val="100000"/>
              </a:lnSpc>
              <a:spcBef>
                <a:spcPts val="170"/>
              </a:spcBef>
            </a:pPr>
            <a:endParaRPr sz="1800" dirty="0">
              <a:latin typeface="Londrina Solid"/>
              <a:cs typeface="Londrina Solid"/>
            </a:endParaRPr>
          </a:p>
        </p:txBody>
      </p:sp>
      <p:sp>
        <p:nvSpPr>
          <p:cNvPr id="39" name="TextBox 38">
            <a:extLst>
              <a:ext uri="{FF2B5EF4-FFF2-40B4-BE49-F238E27FC236}">
                <a16:creationId xmlns:a16="http://schemas.microsoft.com/office/drawing/2014/main" id="{1F502E48-3B8C-4AA8-928A-B9E56A778C31}"/>
              </a:ext>
            </a:extLst>
          </p:cNvPr>
          <p:cNvSpPr txBox="1"/>
          <p:nvPr/>
        </p:nvSpPr>
        <p:spPr>
          <a:xfrm>
            <a:off x="640235" y="6532275"/>
            <a:ext cx="6244250" cy="891975"/>
          </a:xfrm>
          <a:prstGeom prst="rect">
            <a:avLst/>
          </a:prstGeom>
          <a:solidFill>
            <a:schemeClr val="bg1"/>
          </a:solidFill>
          <a:ln>
            <a:solidFill>
              <a:schemeClr val="accent2">
                <a:lumMod val="20000"/>
                <a:lumOff val="80000"/>
              </a:schemeClr>
            </a:solidFill>
          </a:ln>
        </p:spPr>
        <p:txBody>
          <a:bodyPr wrap="square" rtlCol="0">
            <a:spAutoFit/>
          </a:bodyPr>
          <a:lstStyle/>
          <a:p>
            <a:pPr>
              <a:lnSpc>
                <a:spcPct val="150000"/>
              </a:lnSpc>
            </a:pPr>
            <a:r>
              <a:rPr lang="en-US" sz="1200" b="1" dirty="0">
                <a:solidFill>
                  <a:schemeClr val="accent6">
                    <a:lumMod val="50000"/>
                  </a:schemeClr>
                </a:solidFill>
                <a:latin typeface="Droid Sans" panose="020B0606030804020204" pitchFamily="34" charset="0"/>
                <a:ea typeface="Droid Sans" panose="020B0606030804020204" pitchFamily="34" charset="0"/>
                <a:cs typeface="Droid Sans" panose="020B0606030804020204" pitchFamily="34" charset="0"/>
              </a:rPr>
              <a:t>START …</a:t>
            </a:r>
          </a:p>
          <a:p>
            <a:pPr>
              <a:lnSpc>
                <a:spcPct val="150000"/>
              </a:lnSpc>
            </a:pPr>
            <a:r>
              <a:rPr lang="en-US" sz="1200" b="1" dirty="0">
                <a:solidFill>
                  <a:schemeClr val="accent3"/>
                </a:solidFill>
                <a:latin typeface="Droid Sans" panose="020B0606030804020204" pitchFamily="34" charset="0"/>
                <a:ea typeface="Droid Sans" panose="020B0606030804020204" pitchFamily="34" charset="0"/>
                <a:cs typeface="Droid Sans" panose="020B0606030804020204" pitchFamily="34" charset="0"/>
              </a:rPr>
              <a:t>STOP …</a:t>
            </a:r>
          </a:p>
          <a:p>
            <a:pPr>
              <a:lnSpc>
                <a:spcPct val="150000"/>
              </a:lnSpc>
            </a:pPr>
            <a:r>
              <a:rPr lang="en-US" sz="1200" b="1" dirty="0">
                <a:solidFill>
                  <a:srgbClr val="FFC000"/>
                </a:solidFill>
                <a:latin typeface="Droid Sans" panose="020B0606030804020204" pitchFamily="34" charset="0"/>
                <a:ea typeface="Droid Sans" panose="020B0606030804020204" pitchFamily="34" charset="0"/>
                <a:cs typeface="Droid Sans" panose="020B0606030804020204" pitchFamily="34" charset="0"/>
              </a:rPr>
              <a:t>CONTINUE …</a:t>
            </a:r>
          </a:p>
        </p:txBody>
      </p:sp>
      <p:grpSp>
        <p:nvGrpSpPr>
          <p:cNvPr id="9" name="Group 8">
            <a:extLst>
              <a:ext uri="{FF2B5EF4-FFF2-40B4-BE49-F238E27FC236}">
                <a16:creationId xmlns:a16="http://schemas.microsoft.com/office/drawing/2014/main" id="{4748AFE2-A6BC-4530-8133-5406448BE717}"/>
              </a:ext>
            </a:extLst>
          </p:cNvPr>
          <p:cNvGrpSpPr/>
          <p:nvPr/>
        </p:nvGrpSpPr>
        <p:grpSpPr>
          <a:xfrm>
            <a:off x="5805380" y="7673008"/>
            <a:ext cx="1260000" cy="1260000"/>
            <a:chOff x="5894588" y="7635928"/>
            <a:chExt cx="1260000" cy="1260000"/>
          </a:xfrm>
        </p:grpSpPr>
        <p:sp>
          <p:nvSpPr>
            <p:cNvPr id="69" name="Star: 10 Points 68">
              <a:extLst>
                <a:ext uri="{FF2B5EF4-FFF2-40B4-BE49-F238E27FC236}">
                  <a16:creationId xmlns:a16="http://schemas.microsoft.com/office/drawing/2014/main" id="{E6E3C8E5-253F-4B9E-80DD-3ADF7D318C2C}"/>
                </a:ext>
              </a:extLst>
            </p:cNvPr>
            <p:cNvSpPr/>
            <p:nvPr/>
          </p:nvSpPr>
          <p:spPr>
            <a:xfrm>
              <a:off x="5894588" y="7635928"/>
              <a:ext cx="1260000" cy="1260000"/>
            </a:xfrm>
            <a:prstGeom prst="star1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tar: 10 Points 42">
              <a:extLst>
                <a:ext uri="{FF2B5EF4-FFF2-40B4-BE49-F238E27FC236}">
                  <a16:creationId xmlns:a16="http://schemas.microsoft.com/office/drawing/2014/main" id="{80285D90-B85C-4EFB-ADC6-99669FDF1A21}"/>
                </a:ext>
              </a:extLst>
            </p:cNvPr>
            <p:cNvSpPr/>
            <p:nvPr/>
          </p:nvSpPr>
          <p:spPr>
            <a:xfrm>
              <a:off x="5930588" y="7671928"/>
              <a:ext cx="1188000" cy="11880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tar: 10 Points 43">
              <a:extLst>
                <a:ext uri="{FF2B5EF4-FFF2-40B4-BE49-F238E27FC236}">
                  <a16:creationId xmlns:a16="http://schemas.microsoft.com/office/drawing/2014/main" id="{69B1BA57-C02A-4A8B-A289-C55359439BA2}"/>
                </a:ext>
              </a:extLst>
            </p:cNvPr>
            <p:cNvSpPr/>
            <p:nvPr/>
          </p:nvSpPr>
          <p:spPr>
            <a:xfrm>
              <a:off x="5984588" y="7725928"/>
              <a:ext cx="1080000" cy="1080000"/>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48">
            <a:extLst>
              <a:ext uri="{FF2B5EF4-FFF2-40B4-BE49-F238E27FC236}">
                <a16:creationId xmlns:a16="http://schemas.microsoft.com/office/drawing/2014/main" id="{BB9A5335-77D3-4192-A6A9-069736721FD2}"/>
              </a:ext>
            </a:extLst>
          </p:cNvPr>
          <p:cNvSpPr txBox="1"/>
          <p:nvPr/>
        </p:nvSpPr>
        <p:spPr>
          <a:xfrm>
            <a:off x="536874" y="9040365"/>
            <a:ext cx="6485925" cy="842553"/>
          </a:xfrm>
          <a:prstGeom prst="rect">
            <a:avLst/>
          </a:prstGeom>
          <a:solidFill>
            <a:srgbClr val="114C8F"/>
          </a:solidFill>
          <a:ln w="76200">
            <a:solidFill>
              <a:srgbClr val="114C8F"/>
            </a:solidFill>
          </a:ln>
        </p:spPr>
        <p:txBody>
          <a:bodyPr vert="horz" wrap="square" lIns="0" tIns="21590" rIns="0" bIns="0" rtlCol="0">
            <a:noAutofit/>
          </a:bodyPr>
          <a:lstStyle/>
          <a:p>
            <a:pPr marL="122555">
              <a:lnSpc>
                <a:spcPct val="150000"/>
              </a:lnSpc>
              <a:spcBef>
                <a:spcPts val="600"/>
              </a:spcBef>
            </a:pPr>
            <a:r>
              <a:rPr lang="en-US" sz="1600" spc="15" dirty="0">
                <a:solidFill>
                  <a:schemeClr val="bg1"/>
                </a:solidFill>
                <a:latin typeface="Londrina Solid"/>
                <a:cs typeface="Londrina Solid"/>
              </a:rPr>
              <a:t>I have completed the Jack Petchey Spark </a:t>
            </a:r>
            <a:r>
              <a:rPr lang="en-US" sz="1600" spc="15" dirty="0" err="1">
                <a:solidFill>
                  <a:schemeClr val="bg1"/>
                </a:solidFill>
                <a:latin typeface="Londrina Solid"/>
                <a:cs typeface="Londrina Solid"/>
              </a:rPr>
              <a:t>Programme</a:t>
            </a:r>
            <a:r>
              <a:rPr lang="en-US" sz="1600" spc="15" dirty="0">
                <a:solidFill>
                  <a:schemeClr val="bg1"/>
                </a:solidFill>
                <a:latin typeface="Londrina Solid"/>
                <a:cs typeface="Londrina Solid"/>
              </a:rPr>
              <a:t>!</a:t>
            </a:r>
            <a:endParaRPr lang="en-GB" sz="1600" spc="35" dirty="0">
              <a:solidFill>
                <a:schemeClr val="bg1"/>
              </a:solidFill>
              <a:latin typeface="Londrina Solid"/>
              <a:cs typeface="Londrina Solid"/>
            </a:endParaRPr>
          </a:p>
          <a:p>
            <a:pPr marL="122555">
              <a:lnSpc>
                <a:spcPct val="100000"/>
              </a:lnSpc>
              <a:spcBef>
                <a:spcPts val="170"/>
              </a:spcBef>
            </a:pPr>
            <a:endParaRPr sz="1800" dirty="0">
              <a:latin typeface="Londrina Solid"/>
              <a:cs typeface="Londrina Solid"/>
            </a:endParaRPr>
          </a:p>
        </p:txBody>
      </p:sp>
      <p:sp>
        <p:nvSpPr>
          <p:cNvPr id="52" name="TextBox 51">
            <a:extLst>
              <a:ext uri="{FF2B5EF4-FFF2-40B4-BE49-F238E27FC236}">
                <a16:creationId xmlns:a16="http://schemas.microsoft.com/office/drawing/2014/main" id="{6BCF5A77-910F-4EC3-9525-0784A8601CB6}"/>
              </a:ext>
            </a:extLst>
          </p:cNvPr>
          <p:cNvSpPr txBox="1"/>
          <p:nvPr/>
        </p:nvSpPr>
        <p:spPr>
          <a:xfrm>
            <a:off x="640235" y="9467611"/>
            <a:ext cx="2986519" cy="337978"/>
          </a:xfrm>
          <a:prstGeom prst="rect">
            <a:avLst/>
          </a:prstGeom>
          <a:solidFill>
            <a:schemeClr val="bg1"/>
          </a:solidFill>
          <a:ln>
            <a:solidFill>
              <a:schemeClr val="accent1">
                <a:lumMod val="75000"/>
              </a:schemeClr>
            </a:solidFill>
          </a:ln>
        </p:spPr>
        <p:txBody>
          <a:bodyPr wrap="square" rtlCol="0">
            <a:spAutoFit/>
          </a:bodyPr>
          <a:lstStyle/>
          <a:p>
            <a:pPr>
              <a:lnSpc>
                <a:spcPct val="150000"/>
              </a:lnSpc>
            </a:pPr>
            <a:r>
              <a:rPr lang="en-US" sz="1200" b="1" dirty="0">
                <a:latin typeface="Droid Sans" panose="020B0606030804020204" pitchFamily="34" charset="0"/>
                <a:ea typeface="Droid Sans" panose="020B0606030804020204" pitchFamily="34" charset="0"/>
                <a:cs typeface="Droid Sans" panose="020B0606030804020204" pitchFamily="34" charset="0"/>
              </a:rPr>
              <a:t>Signed:			</a:t>
            </a:r>
          </a:p>
        </p:txBody>
      </p:sp>
      <p:sp>
        <p:nvSpPr>
          <p:cNvPr id="66" name="TextBox 65">
            <a:extLst>
              <a:ext uri="{FF2B5EF4-FFF2-40B4-BE49-F238E27FC236}">
                <a16:creationId xmlns:a16="http://schemas.microsoft.com/office/drawing/2014/main" id="{E2BF82A3-E6DB-453F-AC33-1FAF6F0289E6}"/>
              </a:ext>
            </a:extLst>
          </p:cNvPr>
          <p:cNvSpPr txBox="1"/>
          <p:nvPr/>
        </p:nvSpPr>
        <p:spPr>
          <a:xfrm>
            <a:off x="3775440" y="9461641"/>
            <a:ext cx="3144000" cy="337978"/>
          </a:xfrm>
          <a:prstGeom prst="rect">
            <a:avLst/>
          </a:prstGeom>
          <a:solidFill>
            <a:schemeClr val="bg1"/>
          </a:solidFill>
          <a:ln>
            <a:solidFill>
              <a:schemeClr val="accent1">
                <a:lumMod val="75000"/>
              </a:schemeClr>
            </a:solidFill>
          </a:ln>
        </p:spPr>
        <p:txBody>
          <a:bodyPr wrap="square" rtlCol="0">
            <a:spAutoFit/>
          </a:bodyPr>
          <a:lstStyle/>
          <a:p>
            <a:pPr>
              <a:lnSpc>
                <a:spcPct val="150000"/>
              </a:lnSpc>
            </a:pPr>
            <a:r>
              <a:rPr lang="en-US" sz="1200" b="1" dirty="0">
                <a:latin typeface="Droid Sans" panose="020B0606030804020204" pitchFamily="34" charset="0"/>
                <a:ea typeface="Droid Sans" panose="020B0606030804020204" pitchFamily="34" charset="0"/>
                <a:cs typeface="Droid Sans" panose="020B0606030804020204" pitchFamily="34" charset="0"/>
              </a:rPr>
              <a:t>Date:	</a:t>
            </a:r>
          </a:p>
        </p:txBody>
      </p:sp>
      <p:pic>
        <p:nvPicPr>
          <p:cNvPr id="67" name="Picture 66" descr="A picture containing drawing&#10;&#10;Description automatically generated">
            <a:extLst>
              <a:ext uri="{FF2B5EF4-FFF2-40B4-BE49-F238E27FC236}">
                <a16:creationId xmlns:a16="http://schemas.microsoft.com/office/drawing/2014/main" id="{3395A7FF-E4DD-4A02-B527-B34C473EB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13" y="9985149"/>
            <a:ext cx="1440000" cy="399722"/>
          </a:xfrm>
          <a:prstGeom prst="rect">
            <a:avLst/>
          </a:prstGeom>
        </p:spPr>
      </p:pic>
      <p:pic>
        <p:nvPicPr>
          <p:cNvPr id="68" name="Picture 67" descr="A close up of a sign&#10;&#10;Description automatically generated">
            <a:extLst>
              <a:ext uri="{FF2B5EF4-FFF2-40B4-BE49-F238E27FC236}">
                <a16:creationId xmlns:a16="http://schemas.microsoft.com/office/drawing/2014/main" id="{89A6DF59-6D3A-4FE7-8350-CBC32D7E3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1257" y="9977582"/>
            <a:ext cx="1562588" cy="311832"/>
          </a:xfrm>
          <a:prstGeom prst="rect">
            <a:avLst/>
          </a:prstGeom>
        </p:spPr>
      </p:pic>
      <p:sp>
        <p:nvSpPr>
          <p:cNvPr id="4" name="Rectangle 3">
            <a:extLst>
              <a:ext uri="{FF2B5EF4-FFF2-40B4-BE49-F238E27FC236}">
                <a16:creationId xmlns:a16="http://schemas.microsoft.com/office/drawing/2014/main" id="{2F35D2D3-A68E-4A77-BE4F-33088798299F}"/>
              </a:ext>
            </a:extLst>
          </p:cNvPr>
          <p:cNvSpPr/>
          <p:nvPr/>
        </p:nvSpPr>
        <p:spPr>
          <a:xfrm>
            <a:off x="415070" y="7766481"/>
            <a:ext cx="1295129" cy="1200329"/>
          </a:xfrm>
          <a:prstGeom prst="rect">
            <a:avLst/>
          </a:prstGeom>
        </p:spPr>
        <p:txBody>
          <a:bodyPr wrap="square">
            <a:spAutoFit/>
          </a:bodyPr>
          <a:lstStyle/>
          <a:p>
            <a:r>
              <a:rPr lang="en-US" spc="15" dirty="0">
                <a:solidFill>
                  <a:schemeClr val="accent2">
                    <a:lumMod val="75000"/>
                  </a:schemeClr>
                </a:solidFill>
                <a:latin typeface="Londrina Solid"/>
              </a:rPr>
              <a:t>My skills and qualities that will help me are:</a:t>
            </a:r>
            <a:endParaRPr lang="en-US" dirty="0">
              <a:solidFill>
                <a:schemeClr val="accent2">
                  <a:lumMod val="75000"/>
                </a:schemeClr>
              </a:solidFill>
            </a:endParaRPr>
          </a:p>
        </p:txBody>
      </p:sp>
      <p:pic>
        <p:nvPicPr>
          <p:cNvPr id="80" name="Picture 79" descr="A close up of a logo&#10;&#10;Description automatically generated">
            <a:extLst>
              <a:ext uri="{FF2B5EF4-FFF2-40B4-BE49-F238E27FC236}">
                <a16:creationId xmlns:a16="http://schemas.microsoft.com/office/drawing/2014/main" id="{7C4A587C-C189-4716-8425-9CF1A15420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988" y="1357924"/>
            <a:ext cx="800242" cy="836848"/>
          </a:xfrm>
          <a:prstGeom prst="rect">
            <a:avLst/>
          </a:prstGeom>
        </p:spPr>
      </p:pic>
      <p:grpSp>
        <p:nvGrpSpPr>
          <p:cNvPr id="40" name="Group 39">
            <a:extLst>
              <a:ext uri="{FF2B5EF4-FFF2-40B4-BE49-F238E27FC236}">
                <a16:creationId xmlns:a16="http://schemas.microsoft.com/office/drawing/2014/main" id="{12FE5878-AA05-4611-A6A1-D8A72D2D39AB}"/>
              </a:ext>
            </a:extLst>
          </p:cNvPr>
          <p:cNvGrpSpPr/>
          <p:nvPr/>
        </p:nvGrpSpPr>
        <p:grpSpPr>
          <a:xfrm>
            <a:off x="4409866" y="7673008"/>
            <a:ext cx="1260000" cy="1260000"/>
            <a:chOff x="5894588" y="7635928"/>
            <a:chExt cx="1260000" cy="1260000"/>
          </a:xfrm>
        </p:grpSpPr>
        <p:sp>
          <p:nvSpPr>
            <p:cNvPr id="41" name="Star: 10 Points 40">
              <a:extLst>
                <a:ext uri="{FF2B5EF4-FFF2-40B4-BE49-F238E27FC236}">
                  <a16:creationId xmlns:a16="http://schemas.microsoft.com/office/drawing/2014/main" id="{86A4DD71-19C3-42E9-BD24-41373E82ED98}"/>
                </a:ext>
              </a:extLst>
            </p:cNvPr>
            <p:cNvSpPr/>
            <p:nvPr/>
          </p:nvSpPr>
          <p:spPr>
            <a:xfrm>
              <a:off x="5894588" y="7635928"/>
              <a:ext cx="1260000" cy="1260000"/>
            </a:xfrm>
            <a:prstGeom prst="star1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tar: 10 Points 41">
              <a:extLst>
                <a:ext uri="{FF2B5EF4-FFF2-40B4-BE49-F238E27FC236}">
                  <a16:creationId xmlns:a16="http://schemas.microsoft.com/office/drawing/2014/main" id="{1A42BEEE-05EA-47BD-9CCE-0F7D7EA5826A}"/>
                </a:ext>
              </a:extLst>
            </p:cNvPr>
            <p:cNvSpPr/>
            <p:nvPr/>
          </p:nvSpPr>
          <p:spPr>
            <a:xfrm>
              <a:off x="5930588" y="7671928"/>
              <a:ext cx="1188000" cy="11880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tar: 10 Points 44">
              <a:extLst>
                <a:ext uri="{FF2B5EF4-FFF2-40B4-BE49-F238E27FC236}">
                  <a16:creationId xmlns:a16="http://schemas.microsoft.com/office/drawing/2014/main" id="{2A80707D-68C7-42DB-BE82-25F1C7905B1E}"/>
                </a:ext>
              </a:extLst>
            </p:cNvPr>
            <p:cNvSpPr/>
            <p:nvPr/>
          </p:nvSpPr>
          <p:spPr>
            <a:xfrm>
              <a:off x="5984588" y="7725928"/>
              <a:ext cx="1080000" cy="1080000"/>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AA239F4-675C-45E6-AE9C-F036A722D97B}"/>
              </a:ext>
            </a:extLst>
          </p:cNvPr>
          <p:cNvGrpSpPr/>
          <p:nvPr/>
        </p:nvGrpSpPr>
        <p:grpSpPr>
          <a:xfrm>
            <a:off x="3014352" y="7673008"/>
            <a:ext cx="1260000" cy="1260000"/>
            <a:chOff x="5894588" y="7635928"/>
            <a:chExt cx="1260000" cy="1260000"/>
          </a:xfrm>
        </p:grpSpPr>
        <p:sp>
          <p:nvSpPr>
            <p:cNvPr id="48" name="Star: 10 Points 47">
              <a:extLst>
                <a:ext uri="{FF2B5EF4-FFF2-40B4-BE49-F238E27FC236}">
                  <a16:creationId xmlns:a16="http://schemas.microsoft.com/office/drawing/2014/main" id="{7EB2F50A-849D-41C3-852B-CE1F73BD6B9A}"/>
                </a:ext>
              </a:extLst>
            </p:cNvPr>
            <p:cNvSpPr/>
            <p:nvPr/>
          </p:nvSpPr>
          <p:spPr>
            <a:xfrm>
              <a:off x="5894588" y="7635928"/>
              <a:ext cx="1260000" cy="1260000"/>
            </a:xfrm>
            <a:prstGeom prst="star1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ar: 10 Points 48">
              <a:extLst>
                <a:ext uri="{FF2B5EF4-FFF2-40B4-BE49-F238E27FC236}">
                  <a16:creationId xmlns:a16="http://schemas.microsoft.com/office/drawing/2014/main" id="{B4157936-B05A-45B4-905E-9367A68A4488}"/>
                </a:ext>
              </a:extLst>
            </p:cNvPr>
            <p:cNvSpPr/>
            <p:nvPr/>
          </p:nvSpPr>
          <p:spPr>
            <a:xfrm>
              <a:off x="5930588" y="7671928"/>
              <a:ext cx="1188000" cy="11880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ar: 10 Points 50">
              <a:extLst>
                <a:ext uri="{FF2B5EF4-FFF2-40B4-BE49-F238E27FC236}">
                  <a16:creationId xmlns:a16="http://schemas.microsoft.com/office/drawing/2014/main" id="{2AA84AE5-42BE-48B8-A92D-726D1897E76F}"/>
                </a:ext>
              </a:extLst>
            </p:cNvPr>
            <p:cNvSpPr/>
            <p:nvPr/>
          </p:nvSpPr>
          <p:spPr>
            <a:xfrm>
              <a:off x="5984588" y="7725928"/>
              <a:ext cx="1080000" cy="1080000"/>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37100C2-545F-483C-ABB4-40B4E39E3EB2}"/>
              </a:ext>
            </a:extLst>
          </p:cNvPr>
          <p:cNvGrpSpPr/>
          <p:nvPr/>
        </p:nvGrpSpPr>
        <p:grpSpPr>
          <a:xfrm>
            <a:off x="1618838" y="7673008"/>
            <a:ext cx="1260000" cy="1260000"/>
            <a:chOff x="5894588" y="7635928"/>
            <a:chExt cx="1260000" cy="1260000"/>
          </a:xfrm>
        </p:grpSpPr>
        <p:sp>
          <p:nvSpPr>
            <p:cNvPr id="54" name="Star: 10 Points 53">
              <a:extLst>
                <a:ext uri="{FF2B5EF4-FFF2-40B4-BE49-F238E27FC236}">
                  <a16:creationId xmlns:a16="http://schemas.microsoft.com/office/drawing/2014/main" id="{AAA4E19D-5F02-4D6F-AFE4-29648CD696C7}"/>
                </a:ext>
              </a:extLst>
            </p:cNvPr>
            <p:cNvSpPr/>
            <p:nvPr/>
          </p:nvSpPr>
          <p:spPr>
            <a:xfrm>
              <a:off x="5894588" y="7635928"/>
              <a:ext cx="1260000" cy="1260000"/>
            </a:xfrm>
            <a:prstGeom prst="star1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ar: 10 Points 54">
              <a:extLst>
                <a:ext uri="{FF2B5EF4-FFF2-40B4-BE49-F238E27FC236}">
                  <a16:creationId xmlns:a16="http://schemas.microsoft.com/office/drawing/2014/main" id="{B31C1DF2-6E24-4E30-8DDD-93D26B3ECA5D}"/>
                </a:ext>
              </a:extLst>
            </p:cNvPr>
            <p:cNvSpPr/>
            <p:nvPr/>
          </p:nvSpPr>
          <p:spPr>
            <a:xfrm>
              <a:off x="5930588" y="7671928"/>
              <a:ext cx="1188000" cy="11880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10 Points 55">
              <a:extLst>
                <a:ext uri="{FF2B5EF4-FFF2-40B4-BE49-F238E27FC236}">
                  <a16:creationId xmlns:a16="http://schemas.microsoft.com/office/drawing/2014/main" id="{40CB572F-4143-4C07-A1E1-E90D1AF41C11}"/>
                </a:ext>
              </a:extLst>
            </p:cNvPr>
            <p:cNvSpPr/>
            <p:nvPr/>
          </p:nvSpPr>
          <p:spPr>
            <a:xfrm>
              <a:off x="5984588" y="7725928"/>
              <a:ext cx="1080000" cy="1080000"/>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53B289E4-0DB0-4A64-A1A0-3EAE51D155A0}"/>
              </a:ext>
            </a:extLst>
          </p:cNvPr>
          <p:cNvSpPr/>
          <p:nvPr/>
        </p:nvSpPr>
        <p:spPr>
          <a:xfrm>
            <a:off x="296725" y="366063"/>
            <a:ext cx="6945807" cy="10067786"/>
          </a:xfrm>
          <a:prstGeom prst="rect">
            <a:avLst/>
          </a:prstGeom>
          <a:noFill/>
          <a:ln w="60325" cmpd="thickThi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45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90116" y="234145"/>
            <a:ext cx="2947411" cy="529690"/>
          </a:xfrm>
          <a:prstGeom prst="rect">
            <a:avLst/>
          </a:prstGeom>
        </p:spPr>
        <p:txBody>
          <a:bodyPr vert="horz" wrap="square" lIns="0" tIns="11868" rIns="0" bIns="0" rtlCol="0" anchor="t" anchorCtr="0">
            <a:spAutoFit/>
          </a:bodyPr>
          <a:lstStyle/>
          <a:p>
            <a:pPr marL="11868">
              <a:lnSpc>
                <a:spcPct val="100000"/>
              </a:lnSpc>
              <a:spcBef>
                <a:spcPts val="93"/>
              </a:spcBef>
            </a:pPr>
            <a:r>
              <a:rPr lang="en-US" sz="3364" b="1" spc="-19" dirty="0">
                <a:solidFill>
                  <a:srgbClr val="231F20"/>
                </a:solidFill>
                <a:latin typeface="Londrina Solid Black"/>
                <a:cs typeface="Londrina Solid Black"/>
              </a:rPr>
              <a:t>Congratulations!</a:t>
            </a:r>
            <a:endParaRPr sz="3364" dirty="0">
              <a:latin typeface="Londrina Solid Black"/>
              <a:cs typeface="Londrina Solid Black"/>
            </a:endParaRPr>
          </a:p>
        </p:txBody>
      </p:sp>
      <p:sp>
        <p:nvSpPr>
          <p:cNvPr id="4" name="object 4"/>
          <p:cNvSpPr/>
          <p:nvPr/>
        </p:nvSpPr>
        <p:spPr>
          <a:xfrm>
            <a:off x="503238" y="807039"/>
            <a:ext cx="6553200" cy="1615183"/>
          </a:xfrm>
          <a:custGeom>
            <a:avLst/>
            <a:gdLst/>
            <a:ahLst/>
            <a:cxnLst/>
            <a:rect l="l" t="t" r="r" b="b"/>
            <a:pathLst>
              <a:path w="6645909" h="1728470">
                <a:moveTo>
                  <a:pt x="0" y="1728000"/>
                </a:moveTo>
                <a:lnTo>
                  <a:pt x="6645605" y="1728000"/>
                </a:lnTo>
                <a:lnTo>
                  <a:pt x="6645605" y="0"/>
                </a:lnTo>
                <a:lnTo>
                  <a:pt x="0" y="0"/>
                </a:lnTo>
                <a:lnTo>
                  <a:pt x="0" y="1728000"/>
                </a:lnTo>
                <a:close/>
              </a:path>
            </a:pathLst>
          </a:custGeom>
          <a:solidFill>
            <a:srgbClr val="D9FBE7"/>
          </a:solidFill>
        </p:spPr>
        <p:txBody>
          <a:bodyPr wrap="square" lIns="0" tIns="0" rIns="0" bIns="0" rtlCol="0"/>
          <a:lstStyle/>
          <a:p>
            <a:endParaRPr sz="1682"/>
          </a:p>
        </p:txBody>
      </p:sp>
      <p:sp>
        <p:nvSpPr>
          <p:cNvPr id="5" name="object 5"/>
          <p:cNvSpPr txBox="1"/>
          <p:nvPr/>
        </p:nvSpPr>
        <p:spPr>
          <a:xfrm>
            <a:off x="583031" y="848723"/>
            <a:ext cx="6473406" cy="6376837"/>
          </a:xfrm>
          <a:prstGeom prst="rect">
            <a:avLst/>
          </a:prstGeom>
        </p:spPr>
        <p:txBody>
          <a:bodyPr vert="horz" wrap="square" lIns="0" tIns="21362" rIns="0" bIns="0" rtlCol="0">
            <a:spAutoFit/>
          </a:bodyPr>
          <a:lstStyle/>
          <a:p>
            <a:pPr marL="11868" marR="78330">
              <a:lnSpc>
                <a:spcPts val="1308"/>
              </a:lnSpc>
              <a:spcBef>
                <a:spcPts val="168"/>
              </a:spcBef>
            </a:pPr>
            <a:r>
              <a:rPr lang="en-US" sz="1121" b="1" spc="-9" dirty="0">
                <a:solidFill>
                  <a:srgbClr val="231F20"/>
                </a:solidFill>
                <a:latin typeface="Droid Sans"/>
                <a:cs typeface="Droid Sans"/>
              </a:rPr>
              <a:t>Well done for completing the Jack Petchey</a:t>
            </a:r>
            <a:r>
              <a:rPr sz="1121" b="1" spc="-5" dirty="0">
                <a:solidFill>
                  <a:srgbClr val="231F20"/>
                </a:solidFill>
                <a:latin typeface="Droid Sans"/>
                <a:cs typeface="Droid Sans"/>
              </a:rPr>
              <a:t> </a:t>
            </a:r>
            <a:r>
              <a:rPr sz="1121" b="1" dirty="0">
                <a:solidFill>
                  <a:srgbClr val="231F20"/>
                </a:solidFill>
                <a:latin typeface="Droid Sans"/>
                <a:cs typeface="Droid Sans"/>
              </a:rPr>
              <a:t>Spark </a:t>
            </a:r>
            <a:r>
              <a:rPr sz="1121" b="1" spc="-9" dirty="0">
                <a:solidFill>
                  <a:srgbClr val="231F20"/>
                </a:solidFill>
                <a:latin typeface="Droid Sans"/>
                <a:cs typeface="Droid Sans"/>
              </a:rPr>
              <a:t>Programme. </a:t>
            </a:r>
            <a:r>
              <a:rPr lang="en-US" sz="1121" b="1" spc="-9" dirty="0">
                <a:solidFill>
                  <a:srgbClr val="231F20"/>
                </a:solidFill>
                <a:latin typeface="Droid Sans"/>
                <a:cs typeface="Droid Sans"/>
              </a:rPr>
              <a:t>To have worked your way through the full </a:t>
            </a:r>
            <a:r>
              <a:rPr lang="en-US" sz="1121" b="1" spc="-9" dirty="0" err="1">
                <a:solidFill>
                  <a:srgbClr val="231F20"/>
                </a:solidFill>
                <a:latin typeface="Droid Sans"/>
                <a:cs typeface="Droid Sans"/>
              </a:rPr>
              <a:t>programme</a:t>
            </a:r>
            <a:r>
              <a:rPr lang="en-US" sz="1121" b="1" spc="-9" dirty="0">
                <a:solidFill>
                  <a:srgbClr val="231F20"/>
                </a:solidFill>
                <a:latin typeface="Droid Sans"/>
                <a:cs typeface="Droid Sans"/>
              </a:rPr>
              <a:t> is a fantastic achievement. </a:t>
            </a:r>
            <a:endParaRPr sz="1121" dirty="0">
              <a:latin typeface="Droid Sans"/>
              <a:cs typeface="Droid Sans"/>
            </a:endParaRPr>
          </a:p>
          <a:p>
            <a:pPr marL="11868" marR="67648">
              <a:lnSpc>
                <a:spcPts val="1308"/>
              </a:lnSpc>
              <a:spcBef>
                <a:spcPts val="528"/>
              </a:spcBef>
            </a:pPr>
            <a:r>
              <a:rPr sz="1121" spc="-5" dirty="0">
                <a:solidFill>
                  <a:srgbClr val="231F20"/>
                </a:solidFill>
                <a:latin typeface="Droid Sans"/>
                <a:cs typeface="Droid Sans"/>
              </a:rPr>
              <a:t>The </a:t>
            </a:r>
            <a:r>
              <a:rPr sz="1121" dirty="0">
                <a:solidFill>
                  <a:srgbClr val="231F20"/>
                </a:solidFill>
                <a:latin typeface="Droid Sans"/>
                <a:cs typeface="Droid Sans"/>
              </a:rPr>
              <a:t>insights and tools </a:t>
            </a:r>
            <a:r>
              <a:rPr sz="1121" spc="-5" dirty="0">
                <a:solidFill>
                  <a:srgbClr val="231F20"/>
                </a:solidFill>
                <a:latin typeface="Droid Sans"/>
                <a:cs typeface="Droid Sans"/>
              </a:rPr>
              <a:t>we </a:t>
            </a:r>
            <a:r>
              <a:rPr sz="1121" dirty="0">
                <a:solidFill>
                  <a:srgbClr val="231F20"/>
                </a:solidFill>
                <a:latin typeface="Droid Sans"/>
                <a:cs typeface="Droid Sans"/>
              </a:rPr>
              <a:t>have </a:t>
            </a:r>
            <a:r>
              <a:rPr sz="1121" spc="-5" dirty="0">
                <a:solidFill>
                  <a:srgbClr val="231F20"/>
                </a:solidFill>
                <a:latin typeface="Droid Sans"/>
                <a:cs typeface="Droid Sans"/>
              </a:rPr>
              <a:t>shared with </a:t>
            </a:r>
            <a:r>
              <a:rPr sz="1121" dirty="0">
                <a:solidFill>
                  <a:srgbClr val="231F20"/>
                </a:solidFill>
                <a:latin typeface="Droid Sans"/>
                <a:cs typeface="Droid Sans"/>
              </a:rPr>
              <a:t>you are </a:t>
            </a:r>
            <a:r>
              <a:rPr sz="1121" spc="-5" dirty="0">
                <a:solidFill>
                  <a:srgbClr val="231F20"/>
                </a:solidFill>
                <a:latin typeface="Droid Sans"/>
                <a:cs typeface="Droid Sans"/>
              </a:rPr>
              <a:t>exactly </a:t>
            </a:r>
            <a:r>
              <a:rPr sz="1121" dirty="0">
                <a:solidFill>
                  <a:srgbClr val="231F20"/>
                </a:solidFill>
                <a:latin typeface="Droid Sans"/>
                <a:cs typeface="Droid Sans"/>
              </a:rPr>
              <a:t>the </a:t>
            </a:r>
            <a:r>
              <a:rPr sz="1121" spc="-5" dirty="0">
                <a:solidFill>
                  <a:srgbClr val="231F20"/>
                </a:solidFill>
                <a:latin typeface="Droid Sans"/>
                <a:cs typeface="Droid Sans"/>
              </a:rPr>
              <a:t>same </a:t>
            </a:r>
            <a:r>
              <a:rPr sz="1121" dirty="0">
                <a:solidFill>
                  <a:srgbClr val="231F20"/>
                </a:solidFill>
                <a:latin typeface="Droid Sans"/>
                <a:cs typeface="Droid Sans"/>
              </a:rPr>
              <a:t>that </a:t>
            </a:r>
            <a:r>
              <a:rPr sz="1121" spc="-5" dirty="0">
                <a:solidFill>
                  <a:srgbClr val="231F20"/>
                </a:solidFill>
                <a:latin typeface="Droid Sans"/>
                <a:cs typeface="Droid Sans"/>
              </a:rPr>
              <a:t>we </a:t>
            </a:r>
            <a:r>
              <a:rPr sz="1121" dirty="0">
                <a:solidFill>
                  <a:srgbClr val="231F20"/>
                </a:solidFill>
                <a:latin typeface="Droid Sans"/>
                <a:cs typeface="Droid Sans"/>
              </a:rPr>
              <a:t>use in </a:t>
            </a:r>
            <a:r>
              <a:rPr sz="1121" spc="-5" dirty="0">
                <a:solidFill>
                  <a:srgbClr val="231F20"/>
                </a:solidFill>
                <a:latin typeface="Droid Sans"/>
                <a:cs typeface="Droid Sans"/>
              </a:rPr>
              <a:t>our work  </a:t>
            </a:r>
            <a:r>
              <a:rPr sz="1121" dirty="0">
                <a:solidFill>
                  <a:srgbClr val="231F20"/>
                </a:solidFill>
                <a:latin typeface="Droid Sans"/>
                <a:cs typeface="Droid Sans"/>
              </a:rPr>
              <a:t>around the </a:t>
            </a:r>
            <a:r>
              <a:rPr sz="1121" spc="-5" dirty="0">
                <a:solidFill>
                  <a:srgbClr val="231F20"/>
                </a:solidFill>
                <a:latin typeface="Droid Sans"/>
                <a:cs typeface="Droid Sans"/>
              </a:rPr>
              <a:t>world with </a:t>
            </a:r>
            <a:r>
              <a:rPr sz="1121" dirty="0">
                <a:solidFill>
                  <a:srgbClr val="231F20"/>
                </a:solidFill>
                <a:latin typeface="Droid Sans"/>
                <a:cs typeface="Droid Sans"/>
              </a:rPr>
              <a:t>thousands </a:t>
            </a:r>
            <a:r>
              <a:rPr sz="1121" spc="-5" dirty="0">
                <a:solidFill>
                  <a:srgbClr val="231F20"/>
                </a:solidFill>
                <a:latin typeface="Droid Sans"/>
                <a:cs typeface="Droid Sans"/>
              </a:rPr>
              <a:t>of </a:t>
            </a:r>
            <a:r>
              <a:rPr sz="1121" dirty="0">
                <a:solidFill>
                  <a:srgbClr val="231F20"/>
                </a:solidFill>
                <a:latin typeface="Droid Sans"/>
                <a:cs typeface="Droid Sans"/>
              </a:rPr>
              <a:t>business</a:t>
            </a:r>
            <a:r>
              <a:rPr lang="en-US" sz="1121" dirty="0">
                <a:solidFill>
                  <a:srgbClr val="231F20"/>
                </a:solidFill>
                <a:latin typeface="Droid Sans"/>
                <a:cs typeface="Droid Sans"/>
              </a:rPr>
              <a:t> and education</a:t>
            </a:r>
            <a:r>
              <a:rPr sz="1121" dirty="0">
                <a:solidFill>
                  <a:srgbClr val="231F20"/>
                </a:solidFill>
                <a:latin typeface="Droid Sans"/>
                <a:cs typeface="Droid Sans"/>
              </a:rPr>
              <a:t> leaders. </a:t>
            </a:r>
            <a:r>
              <a:rPr sz="1121" spc="-5" dirty="0">
                <a:solidFill>
                  <a:srgbClr val="231F20"/>
                </a:solidFill>
                <a:latin typeface="Droid Sans"/>
                <a:cs typeface="Droid Sans"/>
              </a:rPr>
              <a:t>Leaders </a:t>
            </a:r>
            <a:r>
              <a:rPr sz="1121" dirty="0">
                <a:solidFill>
                  <a:srgbClr val="231F20"/>
                </a:solidFill>
                <a:latin typeface="Droid Sans"/>
                <a:cs typeface="Droid Sans"/>
              </a:rPr>
              <a:t>in companies </a:t>
            </a:r>
            <a:r>
              <a:rPr sz="1121" spc="-5" dirty="0">
                <a:solidFill>
                  <a:srgbClr val="231F20"/>
                </a:solidFill>
                <a:latin typeface="Droid Sans"/>
                <a:cs typeface="Droid Sans"/>
              </a:rPr>
              <a:t>from Facebook </a:t>
            </a:r>
            <a:r>
              <a:rPr sz="1121" dirty="0">
                <a:solidFill>
                  <a:srgbClr val="231F20"/>
                </a:solidFill>
                <a:latin typeface="Droid Sans"/>
                <a:cs typeface="Droid Sans"/>
              </a:rPr>
              <a:t>to </a:t>
            </a:r>
            <a:r>
              <a:rPr sz="1121" spc="-5" dirty="0">
                <a:solidFill>
                  <a:srgbClr val="231F20"/>
                </a:solidFill>
                <a:latin typeface="Droid Sans"/>
                <a:cs typeface="Droid Sans"/>
              </a:rPr>
              <a:t>McDonalds, </a:t>
            </a:r>
            <a:r>
              <a:rPr lang="en-US" sz="1121" spc="-5" dirty="0">
                <a:solidFill>
                  <a:srgbClr val="231F20"/>
                </a:solidFill>
                <a:latin typeface="Droid Sans"/>
                <a:cs typeface="Droid Sans"/>
              </a:rPr>
              <a:t>and </a:t>
            </a:r>
            <a:r>
              <a:rPr sz="1121" spc="-5" dirty="0">
                <a:solidFill>
                  <a:srgbClr val="231F20"/>
                </a:solidFill>
                <a:latin typeface="Droid Sans"/>
                <a:cs typeface="Droid Sans"/>
              </a:rPr>
              <a:t>BP </a:t>
            </a:r>
            <a:r>
              <a:rPr lang="en-US" sz="1121" spc="-5" dirty="0">
                <a:solidFill>
                  <a:srgbClr val="231F20"/>
                </a:solidFill>
                <a:latin typeface="Droid Sans"/>
                <a:cs typeface="Droid Sans"/>
              </a:rPr>
              <a:t>to</a:t>
            </a:r>
            <a:r>
              <a:rPr sz="1121" dirty="0">
                <a:solidFill>
                  <a:srgbClr val="231F20"/>
                </a:solidFill>
                <a:latin typeface="Droid Sans"/>
                <a:cs typeface="Droid Sans"/>
              </a:rPr>
              <a:t> </a:t>
            </a:r>
            <a:r>
              <a:rPr sz="1121" spc="-5" dirty="0">
                <a:solidFill>
                  <a:srgbClr val="231F20"/>
                </a:solidFill>
                <a:latin typeface="Droid Sans"/>
                <a:cs typeface="Droid Sans"/>
              </a:rPr>
              <a:t>HSBC</a:t>
            </a:r>
            <a:r>
              <a:rPr sz="1121" dirty="0">
                <a:solidFill>
                  <a:srgbClr val="231F20"/>
                </a:solidFill>
                <a:latin typeface="Droid Sans"/>
                <a:cs typeface="Droid Sans"/>
              </a:rPr>
              <a:t>, have learned how to notice </a:t>
            </a:r>
            <a:r>
              <a:rPr sz="1121" spc="-5" dirty="0">
                <a:solidFill>
                  <a:srgbClr val="231F20"/>
                </a:solidFill>
                <a:latin typeface="Droid Sans"/>
                <a:cs typeface="Droid Sans"/>
              </a:rPr>
              <a:t>when </a:t>
            </a:r>
            <a:r>
              <a:rPr sz="1121" dirty="0">
                <a:solidFill>
                  <a:srgbClr val="231F20"/>
                </a:solidFill>
                <a:latin typeface="Droid Sans"/>
                <a:cs typeface="Droid Sans"/>
              </a:rPr>
              <a:t>they are In the </a:t>
            </a:r>
            <a:r>
              <a:rPr sz="1121" spc="-14" dirty="0">
                <a:solidFill>
                  <a:srgbClr val="231F20"/>
                </a:solidFill>
                <a:latin typeface="Droid Sans"/>
                <a:cs typeface="Droid Sans"/>
              </a:rPr>
              <a:t>Box </a:t>
            </a:r>
            <a:r>
              <a:rPr sz="1121" dirty="0">
                <a:solidFill>
                  <a:srgbClr val="231F20"/>
                </a:solidFill>
                <a:latin typeface="Droid Sans"/>
                <a:cs typeface="Droid Sans"/>
              </a:rPr>
              <a:t>and  to use </a:t>
            </a:r>
            <a:r>
              <a:rPr sz="1121" spc="-5" dirty="0">
                <a:solidFill>
                  <a:srgbClr val="231F20"/>
                </a:solidFill>
                <a:latin typeface="Droid Sans"/>
                <a:cs typeface="Droid Sans"/>
              </a:rPr>
              <a:t>Check </a:t>
            </a:r>
            <a:r>
              <a:rPr sz="1121" dirty="0">
                <a:solidFill>
                  <a:srgbClr val="231F20"/>
                </a:solidFill>
                <a:latin typeface="Droid Sans"/>
                <a:cs typeface="Droid Sans"/>
              </a:rPr>
              <a:t>- </a:t>
            </a:r>
            <a:r>
              <a:rPr sz="1121" spc="-5" dirty="0">
                <a:solidFill>
                  <a:srgbClr val="231F20"/>
                </a:solidFill>
                <a:latin typeface="Droid Sans"/>
                <a:cs typeface="Droid Sans"/>
              </a:rPr>
              <a:t>Challenge </a:t>
            </a:r>
            <a:r>
              <a:rPr sz="1121" dirty="0">
                <a:solidFill>
                  <a:srgbClr val="231F20"/>
                </a:solidFill>
                <a:latin typeface="Droid Sans"/>
                <a:cs typeface="Droid Sans"/>
              </a:rPr>
              <a:t>- </a:t>
            </a:r>
            <a:r>
              <a:rPr sz="1121" spc="-5" dirty="0">
                <a:solidFill>
                  <a:srgbClr val="231F20"/>
                </a:solidFill>
                <a:latin typeface="Droid Sans"/>
                <a:cs typeface="Droid Sans"/>
              </a:rPr>
              <a:t>Choice </a:t>
            </a:r>
            <a:r>
              <a:rPr sz="1121" dirty="0">
                <a:solidFill>
                  <a:srgbClr val="231F20"/>
                </a:solidFill>
                <a:latin typeface="Droid Sans"/>
                <a:cs typeface="Droid Sans"/>
              </a:rPr>
              <a:t>to </a:t>
            </a:r>
            <a:r>
              <a:rPr sz="1121" spc="-5" dirty="0">
                <a:solidFill>
                  <a:srgbClr val="231F20"/>
                </a:solidFill>
                <a:latin typeface="Droid Sans"/>
                <a:cs typeface="Droid Sans"/>
              </a:rPr>
              <a:t>get Out of </a:t>
            </a:r>
            <a:r>
              <a:rPr sz="1121" dirty="0">
                <a:solidFill>
                  <a:srgbClr val="231F20"/>
                </a:solidFill>
                <a:latin typeface="Droid Sans"/>
                <a:cs typeface="Droid Sans"/>
              </a:rPr>
              <a:t>the </a:t>
            </a:r>
            <a:r>
              <a:rPr sz="1121" spc="-14" dirty="0">
                <a:solidFill>
                  <a:srgbClr val="231F20"/>
                </a:solidFill>
                <a:latin typeface="Droid Sans"/>
                <a:cs typeface="Droid Sans"/>
              </a:rPr>
              <a:t>Box </a:t>
            </a:r>
            <a:r>
              <a:rPr sz="1121" dirty="0">
                <a:solidFill>
                  <a:srgbClr val="231F20"/>
                </a:solidFill>
                <a:latin typeface="Droid Sans"/>
                <a:cs typeface="Droid Sans"/>
              </a:rPr>
              <a:t>and deal </a:t>
            </a:r>
            <a:r>
              <a:rPr sz="1121" spc="-5" dirty="0">
                <a:solidFill>
                  <a:srgbClr val="231F20"/>
                </a:solidFill>
                <a:latin typeface="Droid Sans"/>
                <a:cs typeface="Droid Sans"/>
              </a:rPr>
              <a:t>with stressful situations </a:t>
            </a:r>
            <a:r>
              <a:rPr sz="1121" dirty="0">
                <a:solidFill>
                  <a:srgbClr val="231F20"/>
                </a:solidFill>
                <a:latin typeface="Droid Sans"/>
                <a:cs typeface="Droid Sans"/>
              </a:rPr>
              <a:t>in a more resourceful</a:t>
            </a:r>
            <a:r>
              <a:rPr sz="1121" spc="-5" dirty="0">
                <a:solidFill>
                  <a:srgbClr val="231F20"/>
                </a:solidFill>
                <a:latin typeface="Droid Sans"/>
                <a:cs typeface="Droid Sans"/>
              </a:rPr>
              <a:t> way.</a:t>
            </a:r>
            <a:r>
              <a:rPr lang="en-US" sz="1121" spc="-5" dirty="0">
                <a:latin typeface="Droid Sans"/>
                <a:cs typeface="Droid Sans"/>
              </a:rPr>
              <a:t>  </a:t>
            </a:r>
            <a:r>
              <a:rPr sz="1121" b="1" dirty="0">
                <a:solidFill>
                  <a:srgbClr val="231F20"/>
                </a:solidFill>
                <a:latin typeface="Droid Sans"/>
                <a:cs typeface="Droid Sans"/>
              </a:rPr>
              <a:t>The key </a:t>
            </a:r>
            <a:r>
              <a:rPr sz="1121" b="1" spc="-5" dirty="0">
                <a:solidFill>
                  <a:srgbClr val="231F20"/>
                </a:solidFill>
                <a:latin typeface="Droid Sans"/>
                <a:cs typeface="Droid Sans"/>
              </a:rPr>
              <a:t>to </a:t>
            </a:r>
            <a:r>
              <a:rPr lang="en-US" sz="1121" b="1" spc="-5" dirty="0">
                <a:solidFill>
                  <a:srgbClr val="231F20"/>
                </a:solidFill>
                <a:latin typeface="Droid Sans"/>
                <a:cs typeface="Droid Sans"/>
              </a:rPr>
              <a:t>success is to keep</a:t>
            </a:r>
            <a:r>
              <a:rPr sz="1121" b="1" spc="-5" dirty="0">
                <a:solidFill>
                  <a:srgbClr val="231F20"/>
                </a:solidFill>
                <a:latin typeface="Droid Sans"/>
                <a:cs typeface="Droid Sans"/>
              </a:rPr>
              <a:t> </a:t>
            </a:r>
            <a:r>
              <a:rPr sz="1121" b="1" spc="-5" dirty="0" err="1">
                <a:solidFill>
                  <a:srgbClr val="231F20"/>
                </a:solidFill>
                <a:latin typeface="Droid Sans"/>
                <a:cs typeface="Droid Sans"/>
              </a:rPr>
              <a:t>practi</a:t>
            </a:r>
            <a:r>
              <a:rPr lang="en-US" sz="1121" b="1" spc="-5" dirty="0" err="1">
                <a:solidFill>
                  <a:srgbClr val="231F20"/>
                </a:solidFill>
                <a:latin typeface="Droid Sans"/>
                <a:cs typeface="Droid Sans"/>
              </a:rPr>
              <a:t>sing</a:t>
            </a:r>
            <a:r>
              <a:rPr lang="en-US" sz="1121" b="1" spc="-5" dirty="0">
                <a:solidFill>
                  <a:srgbClr val="231F20"/>
                </a:solidFill>
                <a:latin typeface="Droid Sans"/>
                <a:cs typeface="Droid Sans"/>
              </a:rPr>
              <a:t>. In time you will find that using your Spark tools becomes a natural part of your personal toolkit.</a:t>
            </a:r>
            <a:endParaRPr sz="1121" dirty="0">
              <a:latin typeface="Droid Sans"/>
              <a:cs typeface="Droid Sans"/>
            </a:endParaRPr>
          </a:p>
          <a:p>
            <a:pPr>
              <a:lnSpc>
                <a:spcPct val="100000"/>
              </a:lnSpc>
            </a:pPr>
            <a:endParaRPr sz="1308" dirty="0">
              <a:latin typeface="Droid Sans"/>
              <a:cs typeface="Droid Sans"/>
            </a:endParaRPr>
          </a:p>
          <a:p>
            <a:pPr>
              <a:spcBef>
                <a:spcPts val="14"/>
              </a:spcBef>
            </a:pPr>
            <a:endParaRPr lang="en-US" sz="1495" dirty="0">
              <a:latin typeface="Droid Sans"/>
              <a:cs typeface="Droid Sans"/>
            </a:endParaRPr>
          </a:p>
          <a:p>
            <a:pPr>
              <a:spcBef>
                <a:spcPts val="14"/>
              </a:spcBef>
            </a:pPr>
            <a:endParaRPr sz="1495" dirty="0">
              <a:latin typeface="Droid Sans"/>
              <a:cs typeface="Droid Sans"/>
            </a:endParaRPr>
          </a:p>
          <a:p>
            <a:pPr marL="371473" marR="3372928">
              <a:lnSpc>
                <a:spcPts val="1308"/>
              </a:lnSpc>
            </a:pPr>
            <a:r>
              <a:rPr sz="1121" spc="-5" dirty="0">
                <a:solidFill>
                  <a:srgbClr val="231F20"/>
                </a:solidFill>
                <a:latin typeface="Droid Sans"/>
                <a:cs typeface="Droid Sans"/>
              </a:rPr>
              <a:t>Don’t wait for </a:t>
            </a:r>
            <a:r>
              <a:rPr sz="1121" dirty="0">
                <a:solidFill>
                  <a:srgbClr val="231F20"/>
                </a:solidFill>
                <a:latin typeface="Droid Sans"/>
                <a:cs typeface="Droid Sans"/>
              </a:rPr>
              <a:t>a major </a:t>
            </a:r>
            <a:r>
              <a:rPr sz="1121" spc="-5" dirty="0">
                <a:solidFill>
                  <a:srgbClr val="231F20"/>
                </a:solidFill>
                <a:latin typeface="Droid Sans"/>
                <a:cs typeface="Droid Sans"/>
              </a:rPr>
              <a:t>stress or</a:t>
            </a:r>
            <a:r>
              <a:rPr sz="1121" spc="-42" dirty="0">
                <a:solidFill>
                  <a:srgbClr val="231F20"/>
                </a:solidFill>
                <a:latin typeface="Droid Sans"/>
                <a:cs typeface="Droid Sans"/>
              </a:rPr>
              <a:t> </a:t>
            </a:r>
            <a:r>
              <a:rPr sz="1121" dirty="0">
                <a:solidFill>
                  <a:srgbClr val="231F20"/>
                </a:solidFill>
                <a:latin typeface="Droid Sans"/>
                <a:cs typeface="Droid Sans"/>
              </a:rPr>
              <a:t>crisis</a:t>
            </a:r>
            <a:r>
              <a:rPr lang="en-US" sz="1121" dirty="0">
                <a:solidFill>
                  <a:srgbClr val="231F20"/>
                </a:solidFill>
                <a:latin typeface="Droid Sans"/>
                <a:cs typeface="Droid Sans"/>
              </a:rPr>
              <a:t> to start using your Spark </a:t>
            </a:r>
            <a:r>
              <a:rPr lang="en-US" sz="1121" dirty="0" err="1">
                <a:solidFill>
                  <a:srgbClr val="231F20"/>
                </a:solidFill>
                <a:latin typeface="Droid Sans"/>
                <a:cs typeface="Droid Sans"/>
              </a:rPr>
              <a:t>Programme</a:t>
            </a:r>
            <a:r>
              <a:rPr lang="en-US" sz="1121" dirty="0">
                <a:solidFill>
                  <a:srgbClr val="231F20"/>
                </a:solidFill>
                <a:latin typeface="Droid Sans"/>
                <a:cs typeface="Droid Sans"/>
              </a:rPr>
              <a:t> tools. </a:t>
            </a:r>
            <a:r>
              <a:rPr sz="1121" dirty="0">
                <a:solidFill>
                  <a:srgbClr val="231F20"/>
                </a:solidFill>
                <a:latin typeface="Droid Sans"/>
                <a:cs typeface="Droid Sans"/>
              </a:rPr>
              <a:t>Remember, </a:t>
            </a:r>
            <a:r>
              <a:rPr sz="1121" spc="-5" dirty="0">
                <a:solidFill>
                  <a:srgbClr val="231F20"/>
                </a:solidFill>
                <a:latin typeface="Droid Sans"/>
                <a:cs typeface="Droid Sans"/>
              </a:rPr>
              <a:t>we </a:t>
            </a:r>
            <a:r>
              <a:rPr sz="1121" dirty="0">
                <a:solidFill>
                  <a:srgbClr val="231F20"/>
                </a:solidFill>
                <a:latin typeface="Droid Sans"/>
                <a:cs typeface="Droid Sans"/>
              </a:rPr>
              <a:t>all </a:t>
            </a:r>
            <a:r>
              <a:rPr sz="1121" spc="-5" dirty="0">
                <a:solidFill>
                  <a:srgbClr val="231F20"/>
                </a:solidFill>
                <a:latin typeface="Droid Sans"/>
                <a:cs typeface="Droid Sans"/>
              </a:rPr>
              <a:t>experience triggers </a:t>
            </a:r>
            <a:r>
              <a:rPr sz="1121" dirty="0">
                <a:solidFill>
                  <a:srgbClr val="231F20"/>
                </a:solidFill>
                <a:latin typeface="Droid Sans"/>
                <a:cs typeface="Droid Sans"/>
              </a:rPr>
              <a:t>and </a:t>
            </a:r>
            <a:r>
              <a:rPr sz="1121" spc="-5" dirty="0">
                <a:solidFill>
                  <a:srgbClr val="231F20"/>
                </a:solidFill>
                <a:latin typeface="Droid Sans"/>
                <a:cs typeface="Droid Sans"/>
              </a:rPr>
              <a:t>go </a:t>
            </a:r>
            <a:r>
              <a:rPr sz="1121" dirty="0">
                <a:solidFill>
                  <a:srgbClr val="231F20"/>
                </a:solidFill>
                <a:latin typeface="Droid Sans"/>
                <a:cs typeface="Droid Sans"/>
              </a:rPr>
              <a:t>In the </a:t>
            </a:r>
            <a:r>
              <a:rPr sz="1121" spc="-14" dirty="0">
                <a:solidFill>
                  <a:srgbClr val="231F20"/>
                </a:solidFill>
                <a:latin typeface="Droid Sans"/>
                <a:cs typeface="Droid Sans"/>
              </a:rPr>
              <a:t>Box </a:t>
            </a:r>
            <a:r>
              <a:rPr sz="1121" spc="-5" dirty="0">
                <a:solidFill>
                  <a:srgbClr val="231F20"/>
                </a:solidFill>
                <a:latin typeface="Droid Sans"/>
                <a:cs typeface="Droid Sans"/>
              </a:rPr>
              <a:t>on </a:t>
            </a:r>
            <a:r>
              <a:rPr sz="1121" dirty="0">
                <a:solidFill>
                  <a:srgbClr val="231F20"/>
                </a:solidFill>
                <a:latin typeface="Droid Sans"/>
                <a:cs typeface="Droid Sans"/>
              </a:rPr>
              <a:t>a daily basis. </a:t>
            </a:r>
            <a:r>
              <a:rPr sz="1121" spc="-5" dirty="0">
                <a:solidFill>
                  <a:srgbClr val="231F20"/>
                </a:solidFill>
                <a:latin typeface="Droid Sans"/>
                <a:cs typeface="Droid Sans"/>
              </a:rPr>
              <a:t>Start </a:t>
            </a:r>
            <a:r>
              <a:rPr sz="1121" dirty="0">
                <a:solidFill>
                  <a:srgbClr val="231F20"/>
                </a:solidFill>
                <a:latin typeface="Droid Sans"/>
                <a:cs typeface="Droid Sans"/>
              </a:rPr>
              <a:t>by noticing the </a:t>
            </a:r>
            <a:r>
              <a:rPr sz="1121" spc="-5" dirty="0">
                <a:solidFill>
                  <a:srgbClr val="231F20"/>
                </a:solidFill>
                <a:latin typeface="Droid Sans"/>
                <a:cs typeface="Droid Sans"/>
              </a:rPr>
              <a:t>small triggers. </a:t>
            </a:r>
            <a:r>
              <a:rPr sz="1121" spc="-19" dirty="0">
                <a:solidFill>
                  <a:srgbClr val="231F20"/>
                </a:solidFill>
                <a:latin typeface="Droid Sans"/>
                <a:cs typeface="Droid Sans"/>
              </a:rPr>
              <a:t>Take </a:t>
            </a:r>
            <a:r>
              <a:rPr sz="1121" dirty="0">
                <a:solidFill>
                  <a:srgbClr val="231F20"/>
                </a:solidFill>
                <a:latin typeface="Droid Sans"/>
                <a:cs typeface="Droid Sans"/>
              </a:rPr>
              <a:t>a breath and notice your </a:t>
            </a:r>
            <a:r>
              <a:rPr sz="1121" spc="-5" dirty="0">
                <a:solidFill>
                  <a:srgbClr val="231F20"/>
                </a:solidFill>
                <a:latin typeface="Droid Sans"/>
                <a:cs typeface="Droid Sans"/>
              </a:rPr>
              <a:t>feelings </a:t>
            </a:r>
            <a:r>
              <a:rPr sz="1121" dirty="0">
                <a:solidFill>
                  <a:srgbClr val="231F20"/>
                </a:solidFill>
                <a:latin typeface="Droid Sans"/>
                <a:cs typeface="Droid Sans"/>
              </a:rPr>
              <a:t>and  your </a:t>
            </a:r>
            <a:r>
              <a:rPr sz="1121" spc="-5" dirty="0">
                <a:solidFill>
                  <a:srgbClr val="231F20"/>
                </a:solidFill>
                <a:latin typeface="Droid Sans"/>
                <a:cs typeface="Droid Sans"/>
              </a:rPr>
              <a:t>self </a:t>
            </a:r>
            <a:r>
              <a:rPr sz="1121" dirty="0">
                <a:solidFill>
                  <a:srgbClr val="231F20"/>
                </a:solidFill>
                <a:latin typeface="Droid Sans"/>
                <a:cs typeface="Droid Sans"/>
              </a:rPr>
              <a:t>talk (your Judge and</a:t>
            </a:r>
            <a:r>
              <a:rPr sz="1121" spc="-89" dirty="0">
                <a:solidFill>
                  <a:srgbClr val="231F20"/>
                </a:solidFill>
                <a:latin typeface="Droid Sans"/>
                <a:cs typeface="Droid Sans"/>
              </a:rPr>
              <a:t> </a:t>
            </a:r>
            <a:r>
              <a:rPr sz="1121" spc="-5" dirty="0">
                <a:solidFill>
                  <a:srgbClr val="231F20"/>
                </a:solidFill>
                <a:latin typeface="Droid Sans"/>
                <a:cs typeface="Droid Sans"/>
              </a:rPr>
              <a:t>Pessimist)</a:t>
            </a:r>
            <a:endParaRPr sz="1121" dirty="0">
              <a:latin typeface="Droid Sans"/>
              <a:cs typeface="Droid Sans"/>
            </a:endParaRPr>
          </a:p>
          <a:p>
            <a:pPr marL="371473" marR="3176509">
              <a:lnSpc>
                <a:spcPts val="1308"/>
              </a:lnSpc>
              <a:spcBef>
                <a:spcPts val="906"/>
              </a:spcBef>
            </a:pPr>
            <a:r>
              <a:rPr lang="en-US" sz="1121" spc="-5" dirty="0">
                <a:solidFill>
                  <a:srgbClr val="231F20"/>
                </a:solidFill>
                <a:latin typeface="Droid Sans"/>
                <a:cs typeface="Droid Sans"/>
              </a:rPr>
              <a:t>Keep these session packs to revisit and</a:t>
            </a:r>
            <a:r>
              <a:rPr sz="1121" dirty="0">
                <a:solidFill>
                  <a:srgbClr val="231F20"/>
                </a:solidFill>
                <a:latin typeface="Droid Sans"/>
                <a:cs typeface="Droid Sans"/>
              </a:rPr>
              <a:t> remind yourself</a:t>
            </a:r>
            <a:r>
              <a:rPr lang="en-US" sz="1121" dirty="0">
                <a:solidFill>
                  <a:srgbClr val="231F20"/>
                </a:solidFill>
                <a:latin typeface="Droid Sans"/>
                <a:cs typeface="Droid Sans"/>
              </a:rPr>
              <a:t> </a:t>
            </a:r>
            <a:r>
              <a:rPr sz="1121" spc="-5" dirty="0">
                <a:solidFill>
                  <a:srgbClr val="231F20"/>
                </a:solidFill>
                <a:latin typeface="Droid Sans"/>
                <a:cs typeface="Droid Sans"/>
              </a:rPr>
              <a:t>of what </a:t>
            </a:r>
            <a:r>
              <a:rPr lang="en-US" sz="1121" spc="-5" dirty="0">
                <a:solidFill>
                  <a:srgbClr val="231F20"/>
                </a:solidFill>
                <a:latin typeface="Droid Sans"/>
                <a:cs typeface="Droid Sans"/>
              </a:rPr>
              <a:t>you’ve learned, including</a:t>
            </a:r>
            <a:r>
              <a:rPr sz="1121" dirty="0">
                <a:solidFill>
                  <a:srgbClr val="231F20"/>
                </a:solidFill>
                <a:latin typeface="Droid Sans"/>
                <a:cs typeface="Droid Sans"/>
              </a:rPr>
              <a:t> the</a:t>
            </a:r>
            <a:r>
              <a:rPr sz="1121" spc="-75" dirty="0">
                <a:solidFill>
                  <a:srgbClr val="231F20"/>
                </a:solidFill>
                <a:latin typeface="Droid Sans"/>
                <a:cs typeface="Droid Sans"/>
              </a:rPr>
              <a:t> </a:t>
            </a:r>
            <a:r>
              <a:rPr sz="1121" spc="-5" dirty="0">
                <a:solidFill>
                  <a:srgbClr val="231F20"/>
                </a:solidFill>
                <a:latin typeface="Droid Sans"/>
                <a:cs typeface="Droid Sans"/>
              </a:rPr>
              <a:t>steps  of </a:t>
            </a:r>
            <a:r>
              <a:rPr sz="1121" dirty="0">
                <a:solidFill>
                  <a:srgbClr val="231F20"/>
                </a:solidFill>
                <a:latin typeface="Droid Sans"/>
                <a:cs typeface="Droid Sans"/>
              </a:rPr>
              <a:t>the </a:t>
            </a:r>
            <a:r>
              <a:rPr sz="1121" spc="-19" dirty="0">
                <a:solidFill>
                  <a:srgbClr val="231F20"/>
                </a:solidFill>
                <a:latin typeface="Droid Sans"/>
                <a:cs typeface="Droid Sans"/>
              </a:rPr>
              <a:t>CCC</a:t>
            </a:r>
            <a:r>
              <a:rPr sz="1121" spc="-9" dirty="0">
                <a:solidFill>
                  <a:srgbClr val="231F20"/>
                </a:solidFill>
                <a:latin typeface="Droid Sans"/>
                <a:cs typeface="Droid Sans"/>
              </a:rPr>
              <a:t> </a:t>
            </a:r>
            <a:r>
              <a:rPr sz="1121" spc="-5" dirty="0">
                <a:solidFill>
                  <a:srgbClr val="231F20"/>
                </a:solidFill>
                <a:latin typeface="Droid Sans"/>
                <a:cs typeface="Droid Sans"/>
              </a:rPr>
              <a:t>Process.</a:t>
            </a:r>
            <a:endParaRPr sz="1121" dirty="0">
              <a:latin typeface="Droid Sans"/>
              <a:cs typeface="Droid Sans"/>
            </a:endParaRPr>
          </a:p>
          <a:p>
            <a:pPr marL="371473" marR="3202620">
              <a:lnSpc>
                <a:spcPts val="1308"/>
              </a:lnSpc>
              <a:spcBef>
                <a:spcPts val="902"/>
              </a:spcBef>
            </a:pPr>
            <a:r>
              <a:rPr sz="1121" spc="-5" dirty="0">
                <a:solidFill>
                  <a:srgbClr val="231F20"/>
                </a:solidFill>
                <a:latin typeface="Droid Sans"/>
                <a:cs typeface="Droid Sans"/>
              </a:rPr>
              <a:t>Use </a:t>
            </a:r>
            <a:r>
              <a:rPr sz="1121" dirty="0">
                <a:solidFill>
                  <a:srgbClr val="231F20"/>
                </a:solidFill>
                <a:latin typeface="Droid Sans"/>
                <a:cs typeface="Droid Sans"/>
              </a:rPr>
              <a:t>your learning </a:t>
            </a:r>
            <a:r>
              <a:rPr sz="1121" spc="-5" dirty="0">
                <a:solidFill>
                  <a:srgbClr val="231F20"/>
                </a:solidFill>
                <a:latin typeface="Droid Sans"/>
                <a:cs typeface="Droid Sans"/>
              </a:rPr>
              <a:t>for </a:t>
            </a:r>
            <a:r>
              <a:rPr sz="1121" dirty="0">
                <a:solidFill>
                  <a:srgbClr val="231F20"/>
                </a:solidFill>
                <a:latin typeface="Droid Sans"/>
                <a:cs typeface="Droid Sans"/>
              </a:rPr>
              <a:t>yourself, not to  correct </a:t>
            </a:r>
            <a:r>
              <a:rPr sz="1121" spc="-5" dirty="0">
                <a:solidFill>
                  <a:srgbClr val="231F20"/>
                </a:solidFill>
                <a:latin typeface="Droid Sans"/>
                <a:cs typeface="Droid Sans"/>
              </a:rPr>
              <a:t>other </a:t>
            </a:r>
            <a:r>
              <a:rPr sz="1121" dirty="0">
                <a:solidFill>
                  <a:srgbClr val="231F20"/>
                </a:solidFill>
                <a:latin typeface="Droid Sans"/>
                <a:cs typeface="Droid Sans"/>
              </a:rPr>
              <a:t>people! </a:t>
            </a:r>
            <a:r>
              <a:rPr sz="1121" spc="9" dirty="0">
                <a:solidFill>
                  <a:srgbClr val="231F20"/>
                </a:solidFill>
                <a:latin typeface="Droid Sans"/>
                <a:cs typeface="Droid Sans"/>
              </a:rPr>
              <a:t>It’s </a:t>
            </a:r>
            <a:r>
              <a:rPr sz="1121" dirty="0">
                <a:solidFill>
                  <a:srgbClr val="231F20"/>
                </a:solidFill>
                <a:latin typeface="Droid Sans"/>
                <a:cs typeface="Droid Sans"/>
              </a:rPr>
              <a:t>almost always  a bad idea to tell your </a:t>
            </a:r>
            <a:r>
              <a:rPr sz="1121" spc="-5" dirty="0">
                <a:solidFill>
                  <a:srgbClr val="231F20"/>
                </a:solidFill>
                <a:latin typeface="Droid Sans"/>
                <a:cs typeface="Droid Sans"/>
              </a:rPr>
              <a:t>friends, </a:t>
            </a:r>
            <a:r>
              <a:rPr sz="1121" dirty="0">
                <a:solidFill>
                  <a:srgbClr val="231F20"/>
                </a:solidFill>
                <a:latin typeface="Droid Sans"/>
                <a:cs typeface="Droid Sans"/>
              </a:rPr>
              <a:t>parents  </a:t>
            </a:r>
            <a:r>
              <a:rPr sz="1121" spc="-5" dirty="0">
                <a:solidFill>
                  <a:srgbClr val="231F20"/>
                </a:solidFill>
                <a:latin typeface="Droid Sans"/>
                <a:cs typeface="Droid Sans"/>
              </a:rPr>
              <a:t>or </a:t>
            </a:r>
            <a:r>
              <a:rPr sz="1121" dirty="0">
                <a:solidFill>
                  <a:srgbClr val="231F20"/>
                </a:solidFill>
                <a:latin typeface="Droid Sans"/>
                <a:cs typeface="Droid Sans"/>
              </a:rPr>
              <a:t>teachers that they are In the</a:t>
            </a:r>
            <a:r>
              <a:rPr sz="1121" spc="-47" dirty="0">
                <a:solidFill>
                  <a:srgbClr val="231F20"/>
                </a:solidFill>
                <a:latin typeface="Droid Sans"/>
                <a:cs typeface="Droid Sans"/>
              </a:rPr>
              <a:t> </a:t>
            </a:r>
            <a:r>
              <a:rPr sz="1121" spc="-9" dirty="0">
                <a:solidFill>
                  <a:srgbClr val="231F20"/>
                </a:solidFill>
                <a:latin typeface="Droid Sans"/>
                <a:cs typeface="Droid Sans"/>
              </a:rPr>
              <a:t>Box!</a:t>
            </a:r>
            <a:endParaRPr sz="1121" dirty="0">
              <a:latin typeface="Droid Sans"/>
              <a:cs typeface="Droid Sans"/>
            </a:endParaRPr>
          </a:p>
          <a:p>
            <a:pPr marL="371473" marR="3296379">
              <a:lnSpc>
                <a:spcPts val="1308"/>
              </a:lnSpc>
              <a:spcBef>
                <a:spcPts val="906"/>
              </a:spcBef>
            </a:pPr>
            <a:r>
              <a:rPr sz="1121" spc="-5" dirty="0">
                <a:solidFill>
                  <a:srgbClr val="231F20"/>
                </a:solidFill>
                <a:latin typeface="Droid Sans"/>
                <a:cs typeface="Droid Sans"/>
              </a:rPr>
              <a:t>But DO </a:t>
            </a:r>
            <a:r>
              <a:rPr sz="1121" dirty="0">
                <a:solidFill>
                  <a:srgbClr val="231F20"/>
                </a:solidFill>
                <a:latin typeface="Droid Sans"/>
                <a:cs typeface="Droid Sans"/>
              </a:rPr>
              <a:t>talk about </a:t>
            </a:r>
            <a:r>
              <a:rPr sz="1121" spc="-5" dirty="0">
                <a:solidFill>
                  <a:srgbClr val="231F20"/>
                </a:solidFill>
                <a:latin typeface="Droid Sans"/>
                <a:cs typeface="Droid Sans"/>
              </a:rPr>
              <a:t>what </a:t>
            </a:r>
            <a:r>
              <a:rPr sz="1121" dirty="0">
                <a:solidFill>
                  <a:srgbClr val="231F20"/>
                </a:solidFill>
                <a:latin typeface="Droid Sans"/>
                <a:cs typeface="Droid Sans"/>
              </a:rPr>
              <a:t>you’ve</a:t>
            </a:r>
            <a:r>
              <a:rPr sz="1121" spc="-65" dirty="0">
                <a:solidFill>
                  <a:srgbClr val="231F20"/>
                </a:solidFill>
                <a:latin typeface="Droid Sans"/>
                <a:cs typeface="Droid Sans"/>
              </a:rPr>
              <a:t> </a:t>
            </a:r>
            <a:r>
              <a:rPr sz="1121" dirty="0">
                <a:solidFill>
                  <a:srgbClr val="231F20"/>
                </a:solidFill>
                <a:latin typeface="Droid Sans"/>
                <a:cs typeface="Droid Sans"/>
              </a:rPr>
              <a:t>learned  today </a:t>
            </a:r>
            <a:r>
              <a:rPr sz="1121" spc="-5" dirty="0">
                <a:solidFill>
                  <a:srgbClr val="231F20"/>
                </a:solidFill>
                <a:latin typeface="Droid Sans"/>
                <a:cs typeface="Droid Sans"/>
              </a:rPr>
              <a:t>with </a:t>
            </a:r>
            <a:r>
              <a:rPr sz="1121" dirty="0">
                <a:solidFill>
                  <a:srgbClr val="231F20"/>
                </a:solidFill>
                <a:latin typeface="Droid Sans"/>
                <a:cs typeface="Droid Sans"/>
              </a:rPr>
              <a:t>your parents,</a:t>
            </a:r>
            <a:r>
              <a:rPr sz="1121" spc="-33" dirty="0">
                <a:solidFill>
                  <a:srgbClr val="231F20"/>
                </a:solidFill>
                <a:latin typeface="Droid Sans"/>
                <a:cs typeface="Droid Sans"/>
              </a:rPr>
              <a:t> </a:t>
            </a:r>
            <a:r>
              <a:rPr sz="1121" dirty="0">
                <a:solidFill>
                  <a:srgbClr val="231F20"/>
                </a:solidFill>
                <a:latin typeface="Droid Sans"/>
                <a:cs typeface="Droid Sans"/>
              </a:rPr>
              <a:t>caregivers</a:t>
            </a:r>
            <a:endParaRPr sz="1121" dirty="0">
              <a:latin typeface="Droid Sans"/>
              <a:cs typeface="Droid Sans"/>
            </a:endParaRPr>
          </a:p>
          <a:p>
            <a:pPr marL="371473" marR="3180071">
              <a:lnSpc>
                <a:spcPts val="1308"/>
              </a:lnSpc>
            </a:pPr>
            <a:r>
              <a:rPr sz="1121" spc="-5" dirty="0">
                <a:solidFill>
                  <a:srgbClr val="231F20"/>
                </a:solidFill>
                <a:latin typeface="Droid Sans"/>
                <a:cs typeface="Droid Sans"/>
              </a:rPr>
              <a:t>or others. </a:t>
            </a:r>
            <a:r>
              <a:rPr sz="1121" dirty="0">
                <a:solidFill>
                  <a:srgbClr val="231F20"/>
                </a:solidFill>
                <a:latin typeface="Droid Sans"/>
                <a:cs typeface="Droid Sans"/>
              </a:rPr>
              <a:t>Explaining </a:t>
            </a:r>
            <a:r>
              <a:rPr sz="1121" spc="-5" dirty="0">
                <a:solidFill>
                  <a:srgbClr val="231F20"/>
                </a:solidFill>
                <a:latin typeface="Droid Sans"/>
                <a:cs typeface="Droid Sans"/>
              </a:rPr>
              <a:t>something </a:t>
            </a:r>
            <a:r>
              <a:rPr sz="1121" dirty="0">
                <a:solidFill>
                  <a:srgbClr val="231F20"/>
                </a:solidFill>
                <a:latin typeface="Droid Sans"/>
                <a:cs typeface="Droid Sans"/>
              </a:rPr>
              <a:t>to  </a:t>
            </a:r>
            <a:r>
              <a:rPr sz="1121" spc="-5" dirty="0">
                <a:solidFill>
                  <a:srgbClr val="231F20"/>
                </a:solidFill>
                <a:latin typeface="Droid Sans"/>
                <a:cs typeface="Droid Sans"/>
              </a:rPr>
              <a:t>someone else </a:t>
            </a:r>
            <a:r>
              <a:rPr sz="1121" dirty="0">
                <a:solidFill>
                  <a:srgbClr val="231F20"/>
                </a:solidFill>
                <a:latin typeface="Droid Sans"/>
                <a:cs typeface="Droid Sans"/>
              </a:rPr>
              <a:t>is a </a:t>
            </a:r>
            <a:r>
              <a:rPr sz="1121" spc="-5" dirty="0">
                <a:solidFill>
                  <a:srgbClr val="231F20"/>
                </a:solidFill>
                <a:latin typeface="Droid Sans"/>
                <a:cs typeface="Droid Sans"/>
              </a:rPr>
              <a:t>great way </a:t>
            </a:r>
            <a:r>
              <a:rPr sz="1121" dirty="0">
                <a:solidFill>
                  <a:srgbClr val="231F20"/>
                </a:solidFill>
                <a:latin typeface="Droid Sans"/>
                <a:cs typeface="Droid Sans"/>
              </a:rPr>
              <a:t>to</a:t>
            </a:r>
            <a:r>
              <a:rPr sz="1121" spc="-65" dirty="0">
                <a:solidFill>
                  <a:srgbClr val="231F20"/>
                </a:solidFill>
                <a:latin typeface="Droid Sans"/>
                <a:cs typeface="Droid Sans"/>
              </a:rPr>
              <a:t> </a:t>
            </a:r>
            <a:r>
              <a:rPr sz="1121" dirty="0">
                <a:solidFill>
                  <a:srgbClr val="231F20"/>
                </a:solidFill>
                <a:latin typeface="Droid Sans"/>
                <a:cs typeface="Droid Sans"/>
              </a:rPr>
              <a:t>reinforce</a:t>
            </a:r>
            <a:endParaRPr sz="1121" dirty="0">
              <a:latin typeface="Droid Sans"/>
              <a:cs typeface="Droid Sans"/>
            </a:endParaRPr>
          </a:p>
          <a:p>
            <a:pPr marL="371473">
              <a:lnSpc>
                <a:spcPts val="1271"/>
              </a:lnSpc>
            </a:pPr>
            <a:r>
              <a:rPr sz="1121" dirty="0">
                <a:solidFill>
                  <a:srgbClr val="231F20"/>
                </a:solidFill>
                <a:latin typeface="Droid Sans"/>
                <a:cs typeface="Droid Sans"/>
              </a:rPr>
              <a:t>your learning. </a:t>
            </a:r>
            <a:r>
              <a:rPr sz="1121" spc="-5" dirty="0">
                <a:solidFill>
                  <a:srgbClr val="231F20"/>
                </a:solidFill>
                <a:latin typeface="Droid Sans"/>
                <a:cs typeface="Droid Sans"/>
              </a:rPr>
              <a:t>Use </a:t>
            </a:r>
            <a:r>
              <a:rPr sz="1121" dirty="0">
                <a:solidFill>
                  <a:srgbClr val="231F20"/>
                </a:solidFill>
                <a:latin typeface="Droid Sans"/>
                <a:cs typeface="Droid Sans"/>
              </a:rPr>
              <a:t>th</a:t>
            </a:r>
            <a:r>
              <a:rPr lang="en-US" sz="1121" dirty="0">
                <a:solidFill>
                  <a:srgbClr val="231F20"/>
                </a:solidFill>
                <a:latin typeface="Droid Sans"/>
                <a:cs typeface="Droid Sans"/>
              </a:rPr>
              <a:t>e session materials</a:t>
            </a:r>
            <a:r>
              <a:rPr sz="1121" spc="-5" dirty="0">
                <a:solidFill>
                  <a:srgbClr val="231F20"/>
                </a:solidFill>
                <a:latin typeface="Droid Sans"/>
                <a:cs typeface="Droid Sans"/>
              </a:rPr>
              <a:t> </a:t>
            </a:r>
            <a:r>
              <a:rPr sz="1121" dirty="0">
                <a:solidFill>
                  <a:srgbClr val="231F20"/>
                </a:solidFill>
                <a:latin typeface="Droid Sans"/>
                <a:cs typeface="Droid Sans"/>
              </a:rPr>
              <a:t>to help</a:t>
            </a:r>
            <a:r>
              <a:rPr sz="1121" spc="-5" dirty="0">
                <a:solidFill>
                  <a:srgbClr val="231F20"/>
                </a:solidFill>
                <a:latin typeface="Droid Sans"/>
                <a:cs typeface="Droid Sans"/>
              </a:rPr>
              <a:t> </a:t>
            </a:r>
            <a:r>
              <a:rPr sz="1121" dirty="0">
                <a:solidFill>
                  <a:srgbClr val="231F20"/>
                </a:solidFill>
                <a:latin typeface="Droid Sans"/>
                <a:cs typeface="Droid Sans"/>
              </a:rPr>
              <a:t>you.</a:t>
            </a:r>
            <a:endParaRPr sz="1121" dirty="0">
              <a:latin typeface="Droid Sans"/>
              <a:cs typeface="Droid Sans"/>
            </a:endParaRPr>
          </a:p>
          <a:p>
            <a:pPr marL="371473">
              <a:lnSpc>
                <a:spcPts val="1327"/>
              </a:lnSpc>
              <a:spcBef>
                <a:spcPts val="864"/>
              </a:spcBef>
            </a:pPr>
            <a:r>
              <a:rPr sz="1121" spc="-5" dirty="0">
                <a:solidFill>
                  <a:srgbClr val="231F20"/>
                </a:solidFill>
                <a:latin typeface="Droid Sans"/>
                <a:cs typeface="Droid Sans"/>
              </a:rPr>
              <a:t>Share </a:t>
            </a:r>
            <a:r>
              <a:rPr lang="en-US" sz="1121" dirty="0">
                <a:solidFill>
                  <a:srgbClr val="231F20"/>
                </a:solidFill>
                <a:latin typeface="Droid Sans"/>
                <a:cs typeface="Droid Sans"/>
              </a:rPr>
              <a:t>your Winning Formula and the actions </a:t>
            </a:r>
            <a:r>
              <a:rPr sz="1121" dirty="0">
                <a:solidFill>
                  <a:srgbClr val="231F20"/>
                </a:solidFill>
                <a:latin typeface="Droid Sans"/>
                <a:cs typeface="Droid Sans"/>
              </a:rPr>
              <a:t>that you’ve </a:t>
            </a:r>
            <a:r>
              <a:rPr sz="1121" spc="-5" dirty="0">
                <a:solidFill>
                  <a:srgbClr val="231F20"/>
                </a:solidFill>
                <a:latin typeface="Droid Sans"/>
                <a:cs typeface="Droid Sans"/>
              </a:rPr>
              <a:t>set </a:t>
            </a:r>
            <a:r>
              <a:rPr sz="1121" dirty="0">
                <a:solidFill>
                  <a:srgbClr val="231F20"/>
                </a:solidFill>
                <a:latin typeface="Droid Sans"/>
                <a:cs typeface="Droid Sans"/>
              </a:rPr>
              <a:t>yourself </a:t>
            </a:r>
            <a:r>
              <a:rPr sz="1121" spc="-5" dirty="0">
                <a:solidFill>
                  <a:srgbClr val="231F20"/>
                </a:solidFill>
                <a:latin typeface="Droid Sans"/>
                <a:cs typeface="Droid Sans"/>
              </a:rPr>
              <a:t>with </a:t>
            </a:r>
            <a:r>
              <a:rPr sz="1121" dirty="0">
                <a:solidFill>
                  <a:srgbClr val="231F20"/>
                </a:solidFill>
                <a:latin typeface="Droid Sans"/>
                <a:cs typeface="Droid Sans"/>
              </a:rPr>
              <a:t>a trusted</a:t>
            </a:r>
            <a:br>
              <a:rPr lang="en-GB" sz="1121" dirty="0">
                <a:solidFill>
                  <a:srgbClr val="231F20"/>
                </a:solidFill>
                <a:latin typeface="Droid Sans"/>
                <a:cs typeface="Droid Sans"/>
              </a:rPr>
            </a:br>
            <a:r>
              <a:rPr sz="1121" dirty="0">
                <a:solidFill>
                  <a:srgbClr val="231F20"/>
                </a:solidFill>
                <a:latin typeface="Droid Sans"/>
                <a:cs typeface="Droid Sans"/>
              </a:rPr>
              <a:t> </a:t>
            </a:r>
            <a:r>
              <a:rPr sz="1121" spc="-5" dirty="0">
                <a:solidFill>
                  <a:srgbClr val="231F20"/>
                </a:solidFill>
                <a:latin typeface="Droid Sans"/>
                <a:cs typeface="Droid Sans"/>
              </a:rPr>
              <a:t>friend</a:t>
            </a:r>
            <a:r>
              <a:rPr sz="1121" spc="-37" dirty="0">
                <a:solidFill>
                  <a:srgbClr val="231F20"/>
                </a:solidFill>
                <a:latin typeface="Droid Sans"/>
                <a:cs typeface="Droid Sans"/>
              </a:rPr>
              <a:t> </a:t>
            </a:r>
            <a:r>
              <a:rPr sz="1121" spc="-5" dirty="0">
                <a:solidFill>
                  <a:srgbClr val="231F20"/>
                </a:solidFill>
                <a:latin typeface="Droid Sans"/>
                <a:cs typeface="Droid Sans"/>
              </a:rPr>
              <a:t>or</a:t>
            </a:r>
            <a:r>
              <a:rPr lang="en-US" sz="1121" spc="-5" dirty="0">
                <a:latin typeface="Droid Sans"/>
                <a:cs typeface="Droid Sans"/>
              </a:rPr>
              <a:t> </a:t>
            </a:r>
            <a:r>
              <a:rPr sz="1121" dirty="0">
                <a:solidFill>
                  <a:srgbClr val="231F20"/>
                </a:solidFill>
                <a:latin typeface="Droid Sans"/>
                <a:cs typeface="Droid Sans"/>
              </a:rPr>
              <a:t>relative. </a:t>
            </a:r>
            <a:r>
              <a:rPr sz="1121" spc="-14" dirty="0">
                <a:solidFill>
                  <a:srgbClr val="231F20"/>
                </a:solidFill>
                <a:latin typeface="Droid Sans"/>
                <a:cs typeface="Droid Sans"/>
              </a:rPr>
              <a:t>Telling </a:t>
            </a:r>
            <a:r>
              <a:rPr sz="1121" spc="-5" dirty="0">
                <a:solidFill>
                  <a:srgbClr val="231F20"/>
                </a:solidFill>
                <a:latin typeface="Droid Sans"/>
                <a:cs typeface="Droid Sans"/>
              </a:rPr>
              <a:t>someone </a:t>
            </a:r>
            <a:r>
              <a:rPr sz="1121" dirty="0">
                <a:solidFill>
                  <a:srgbClr val="231F20"/>
                </a:solidFill>
                <a:latin typeface="Droid Sans"/>
                <a:cs typeface="Droid Sans"/>
              </a:rPr>
              <a:t>about a commitment you’ve made increases the </a:t>
            </a:r>
            <a:br>
              <a:rPr lang="en-GB" sz="1121" dirty="0">
                <a:solidFill>
                  <a:srgbClr val="231F20"/>
                </a:solidFill>
                <a:latin typeface="Droid Sans"/>
                <a:cs typeface="Droid Sans"/>
              </a:rPr>
            </a:br>
            <a:r>
              <a:rPr sz="1121" dirty="0">
                <a:solidFill>
                  <a:srgbClr val="231F20"/>
                </a:solidFill>
                <a:latin typeface="Droid Sans"/>
                <a:cs typeface="Droid Sans"/>
              </a:rPr>
              <a:t>chance </a:t>
            </a:r>
            <a:r>
              <a:rPr sz="1121" spc="-5" dirty="0">
                <a:solidFill>
                  <a:srgbClr val="231F20"/>
                </a:solidFill>
                <a:latin typeface="Droid Sans"/>
                <a:cs typeface="Droid Sans"/>
              </a:rPr>
              <a:t>of </a:t>
            </a:r>
            <a:r>
              <a:rPr sz="1121" dirty="0">
                <a:solidFill>
                  <a:srgbClr val="231F20"/>
                </a:solidFill>
                <a:latin typeface="Droid Sans"/>
                <a:cs typeface="Droid Sans"/>
              </a:rPr>
              <a:t>doing it by up to</a:t>
            </a:r>
            <a:r>
              <a:rPr sz="1121" spc="-5" dirty="0">
                <a:solidFill>
                  <a:srgbClr val="231F20"/>
                </a:solidFill>
                <a:latin typeface="Droid Sans"/>
                <a:cs typeface="Droid Sans"/>
              </a:rPr>
              <a:t> </a:t>
            </a:r>
            <a:r>
              <a:rPr sz="1121" dirty="0">
                <a:solidFill>
                  <a:srgbClr val="231F20"/>
                </a:solidFill>
                <a:latin typeface="Droid Sans"/>
                <a:cs typeface="Droid Sans"/>
              </a:rPr>
              <a:t>95%!</a:t>
            </a:r>
            <a:endParaRPr sz="1121" dirty="0">
              <a:latin typeface="Droid Sans"/>
              <a:cs typeface="Droid Sans"/>
            </a:endParaRPr>
          </a:p>
        </p:txBody>
      </p:sp>
      <p:sp>
        <p:nvSpPr>
          <p:cNvPr id="6" name="object 6"/>
          <p:cNvSpPr/>
          <p:nvPr/>
        </p:nvSpPr>
        <p:spPr>
          <a:xfrm>
            <a:off x="352044" y="2866228"/>
            <a:ext cx="535288" cy="385958"/>
          </a:xfrm>
          <a:prstGeom prst="rect">
            <a:avLst/>
          </a:prstGeom>
          <a:blipFill>
            <a:blip r:embed="rId2" cstate="print"/>
            <a:stretch>
              <a:fillRect/>
            </a:stretch>
          </a:blipFill>
        </p:spPr>
        <p:txBody>
          <a:bodyPr wrap="square" lIns="0" tIns="0" rIns="0" bIns="0" rtlCol="0"/>
          <a:lstStyle/>
          <a:p>
            <a:endParaRPr sz="1682"/>
          </a:p>
        </p:txBody>
      </p:sp>
      <p:sp>
        <p:nvSpPr>
          <p:cNvPr id="7" name="object 7"/>
          <p:cNvSpPr/>
          <p:nvPr/>
        </p:nvSpPr>
        <p:spPr>
          <a:xfrm>
            <a:off x="352044" y="5764610"/>
            <a:ext cx="535288" cy="338191"/>
          </a:xfrm>
          <a:prstGeom prst="rect">
            <a:avLst/>
          </a:prstGeom>
          <a:blipFill>
            <a:blip r:embed="rId3" cstate="print"/>
            <a:stretch>
              <a:fillRect/>
            </a:stretch>
          </a:blipFill>
        </p:spPr>
        <p:txBody>
          <a:bodyPr wrap="square" lIns="0" tIns="0" rIns="0" bIns="0" rtlCol="0"/>
          <a:lstStyle/>
          <a:p>
            <a:endParaRPr sz="1682"/>
          </a:p>
        </p:txBody>
      </p:sp>
      <p:sp>
        <p:nvSpPr>
          <p:cNvPr id="8" name="object 8"/>
          <p:cNvSpPr/>
          <p:nvPr/>
        </p:nvSpPr>
        <p:spPr>
          <a:xfrm>
            <a:off x="352044" y="4229964"/>
            <a:ext cx="535288" cy="355692"/>
          </a:xfrm>
          <a:prstGeom prst="rect">
            <a:avLst/>
          </a:prstGeom>
          <a:blipFill>
            <a:blip r:embed="rId4" cstate="print"/>
            <a:stretch>
              <a:fillRect/>
            </a:stretch>
          </a:blipFill>
        </p:spPr>
        <p:txBody>
          <a:bodyPr wrap="square" lIns="0" tIns="0" rIns="0" bIns="0" rtlCol="0"/>
          <a:lstStyle/>
          <a:p>
            <a:endParaRPr sz="1682"/>
          </a:p>
        </p:txBody>
      </p:sp>
      <p:sp>
        <p:nvSpPr>
          <p:cNvPr id="9" name="object 9"/>
          <p:cNvSpPr/>
          <p:nvPr/>
        </p:nvSpPr>
        <p:spPr>
          <a:xfrm>
            <a:off x="352044" y="4849782"/>
            <a:ext cx="535288" cy="373410"/>
          </a:xfrm>
          <a:prstGeom prst="rect">
            <a:avLst/>
          </a:prstGeom>
          <a:blipFill>
            <a:blip r:embed="rId5" cstate="print"/>
            <a:stretch>
              <a:fillRect/>
            </a:stretch>
          </a:blipFill>
        </p:spPr>
        <p:txBody>
          <a:bodyPr wrap="square" lIns="0" tIns="0" rIns="0" bIns="0" rtlCol="0"/>
          <a:lstStyle/>
          <a:p>
            <a:endParaRPr sz="1682"/>
          </a:p>
        </p:txBody>
      </p:sp>
      <p:sp>
        <p:nvSpPr>
          <p:cNvPr id="10" name="object 10"/>
          <p:cNvSpPr/>
          <p:nvPr/>
        </p:nvSpPr>
        <p:spPr>
          <a:xfrm>
            <a:off x="3813265" y="2451983"/>
            <a:ext cx="3155600" cy="3759663"/>
          </a:xfrm>
          <a:custGeom>
            <a:avLst/>
            <a:gdLst/>
            <a:ahLst/>
            <a:cxnLst/>
            <a:rect l="l" t="t" r="r" b="b"/>
            <a:pathLst>
              <a:path w="3376929" h="4023359">
                <a:moveTo>
                  <a:pt x="353959" y="4022811"/>
                </a:moveTo>
                <a:lnTo>
                  <a:pt x="0" y="210689"/>
                </a:lnTo>
                <a:lnTo>
                  <a:pt x="3099129" y="0"/>
                </a:lnTo>
                <a:lnTo>
                  <a:pt x="3376553" y="2987791"/>
                </a:lnTo>
                <a:lnTo>
                  <a:pt x="3376553" y="3817333"/>
                </a:lnTo>
                <a:lnTo>
                  <a:pt x="353959" y="4022811"/>
                </a:lnTo>
                <a:close/>
              </a:path>
            </a:pathLst>
          </a:custGeom>
          <a:solidFill>
            <a:srgbClr val="FFFFFF"/>
          </a:solidFill>
        </p:spPr>
        <p:txBody>
          <a:bodyPr wrap="square" lIns="0" tIns="0" rIns="0" bIns="0" rtlCol="0"/>
          <a:lstStyle/>
          <a:p>
            <a:endParaRPr sz="1682"/>
          </a:p>
        </p:txBody>
      </p:sp>
      <p:sp>
        <p:nvSpPr>
          <p:cNvPr id="11" name="object 11"/>
          <p:cNvSpPr/>
          <p:nvPr/>
        </p:nvSpPr>
        <p:spPr>
          <a:xfrm>
            <a:off x="3813269" y="2451977"/>
            <a:ext cx="3155600" cy="2792451"/>
          </a:xfrm>
          <a:custGeom>
            <a:avLst/>
            <a:gdLst/>
            <a:ahLst/>
            <a:cxnLst/>
            <a:rect l="l" t="t" r="r" b="b"/>
            <a:pathLst>
              <a:path w="3376929" h="2988310">
                <a:moveTo>
                  <a:pt x="0" y="210699"/>
                </a:moveTo>
                <a:lnTo>
                  <a:pt x="3099129" y="0"/>
                </a:lnTo>
                <a:lnTo>
                  <a:pt x="3376548" y="2987791"/>
                </a:lnTo>
              </a:path>
            </a:pathLst>
          </a:custGeom>
          <a:ln w="10641">
            <a:solidFill>
              <a:srgbClr val="B1B1B1"/>
            </a:solidFill>
          </a:ln>
        </p:spPr>
        <p:txBody>
          <a:bodyPr wrap="square" lIns="0" tIns="0" rIns="0" bIns="0" rtlCol="0"/>
          <a:lstStyle/>
          <a:p>
            <a:endParaRPr sz="1682"/>
          </a:p>
        </p:txBody>
      </p:sp>
      <p:sp>
        <p:nvSpPr>
          <p:cNvPr id="12" name="object 12"/>
          <p:cNvSpPr/>
          <p:nvPr/>
        </p:nvSpPr>
        <p:spPr>
          <a:xfrm>
            <a:off x="3813269" y="2648867"/>
            <a:ext cx="3155600" cy="3562660"/>
          </a:xfrm>
          <a:custGeom>
            <a:avLst/>
            <a:gdLst/>
            <a:ahLst/>
            <a:cxnLst/>
            <a:rect l="l" t="t" r="r" b="b"/>
            <a:pathLst>
              <a:path w="3376929" h="3812540">
                <a:moveTo>
                  <a:pt x="3376548" y="3606635"/>
                </a:moveTo>
                <a:lnTo>
                  <a:pt x="353959" y="3812121"/>
                </a:lnTo>
                <a:lnTo>
                  <a:pt x="0" y="0"/>
                </a:lnTo>
              </a:path>
            </a:pathLst>
          </a:custGeom>
          <a:ln w="10844">
            <a:solidFill>
              <a:srgbClr val="B1B1B1"/>
            </a:solidFill>
          </a:ln>
        </p:spPr>
        <p:txBody>
          <a:bodyPr wrap="square" lIns="0" tIns="0" rIns="0" bIns="0" rtlCol="0"/>
          <a:lstStyle/>
          <a:p>
            <a:endParaRPr sz="1682"/>
          </a:p>
        </p:txBody>
      </p:sp>
      <p:sp>
        <p:nvSpPr>
          <p:cNvPr id="13" name="object 13"/>
          <p:cNvSpPr/>
          <p:nvPr/>
        </p:nvSpPr>
        <p:spPr>
          <a:xfrm>
            <a:off x="3707523" y="2735641"/>
            <a:ext cx="216584" cy="14835"/>
          </a:xfrm>
          <a:custGeom>
            <a:avLst/>
            <a:gdLst/>
            <a:ahLst/>
            <a:cxnLst/>
            <a:rect l="l" t="t" r="r" b="b"/>
            <a:pathLst>
              <a:path w="231775" h="15875">
                <a:moveTo>
                  <a:pt x="-27121" y="7876"/>
                </a:moveTo>
                <a:lnTo>
                  <a:pt x="258856" y="7876"/>
                </a:lnTo>
              </a:path>
            </a:pathLst>
          </a:custGeom>
          <a:ln w="69996">
            <a:solidFill>
              <a:srgbClr val="A89400"/>
            </a:solidFill>
          </a:ln>
        </p:spPr>
        <p:txBody>
          <a:bodyPr wrap="square" lIns="0" tIns="0" rIns="0" bIns="0" rtlCol="0"/>
          <a:lstStyle/>
          <a:p>
            <a:endParaRPr sz="1682"/>
          </a:p>
        </p:txBody>
      </p:sp>
      <p:sp>
        <p:nvSpPr>
          <p:cNvPr id="14" name="object 14"/>
          <p:cNvSpPr/>
          <p:nvPr/>
        </p:nvSpPr>
        <p:spPr>
          <a:xfrm>
            <a:off x="3725776" y="2932185"/>
            <a:ext cx="216584" cy="14835"/>
          </a:xfrm>
          <a:custGeom>
            <a:avLst/>
            <a:gdLst/>
            <a:ahLst/>
            <a:cxnLst/>
            <a:rect l="l" t="t" r="r" b="b"/>
            <a:pathLst>
              <a:path w="231775" h="15875">
                <a:moveTo>
                  <a:pt x="-27121" y="7876"/>
                </a:moveTo>
                <a:lnTo>
                  <a:pt x="258856" y="7876"/>
                </a:lnTo>
              </a:path>
            </a:pathLst>
          </a:custGeom>
          <a:ln w="69996">
            <a:solidFill>
              <a:srgbClr val="A89400"/>
            </a:solidFill>
          </a:ln>
        </p:spPr>
        <p:txBody>
          <a:bodyPr wrap="square" lIns="0" tIns="0" rIns="0" bIns="0" rtlCol="0"/>
          <a:lstStyle/>
          <a:p>
            <a:endParaRPr sz="1682"/>
          </a:p>
        </p:txBody>
      </p:sp>
      <p:sp>
        <p:nvSpPr>
          <p:cNvPr id="15" name="object 15"/>
          <p:cNvSpPr/>
          <p:nvPr/>
        </p:nvSpPr>
        <p:spPr>
          <a:xfrm>
            <a:off x="3744024" y="3128728"/>
            <a:ext cx="216584" cy="14835"/>
          </a:xfrm>
          <a:custGeom>
            <a:avLst/>
            <a:gdLst/>
            <a:ahLst/>
            <a:cxnLst/>
            <a:rect l="l" t="t" r="r" b="b"/>
            <a:pathLst>
              <a:path w="231775" h="15875">
                <a:moveTo>
                  <a:pt x="-27121" y="7876"/>
                </a:moveTo>
                <a:lnTo>
                  <a:pt x="258856" y="7876"/>
                </a:lnTo>
              </a:path>
            </a:pathLst>
          </a:custGeom>
          <a:ln w="69996">
            <a:solidFill>
              <a:srgbClr val="A89400"/>
            </a:solidFill>
          </a:ln>
        </p:spPr>
        <p:txBody>
          <a:bodyPr wrap="square" lIns="0" tIns="0" rIns="0" bIns="0" rtlCol="0"/>
          <a:lstStyle/>
          <a:p>
            <a:endParaRPr sz="1682"/>
          </a:p>
        </p:txBody>
      </p:sp>
      <p:sp>
        <p:nvSpPr>
          <p:cNvPr id="16" name="object 16"/>
          <p:cNvSpPr/>
          <p:nvPr/>
        </p:nvSpPr>
        <p:spPr>
          <a:xfrm>
            <a:off x="3762272" y="3325270"/>
            <a:ext cx="216584" cy="14835"/>
          </a:xfrm>
          <a:custGeom>
            <a:avLst/>
            <a:gdLst/>
            <a:ahLst/>
            <a:cxnLst/>
            <a:rect l="l" t="t" r="r" b="b"/>
            <a:pathLst>
              <a:path w="231775" h="15875">
                <a:moveTo>
                  <a:pt x="-27121" y="7876"/>
                </a:moveTo>
                <a:lnTo>
                  <a:pt x="258856" y="7876"/>
                </a:lnTo>
              </a:path>
            </a:pathLst>
          </a:custGeom>
          <a:ln w="69996">
            <a:solidFill>
              <a:srgbClr val="A89400"/>
            </a:solidFill>
          </a:ln>
        </p:spPr>
        <p:txBody>
          <a:bodyPr wrap="square" lIns="0" tIns="0" rIns="0" bIns="0" rtlCol="0"/>
          <a:lstStyle/>
          <a:p>
            <a:endParaRPr sz="1682"/>
          </a:p>
        </p:txBody>
      </p:sp>
      <p:sp>
        <p:nvSpPr>
          <p:cNvPr id="17" name="object 17"/>
          <p:cNvSpPr/>
          <p:nvPr/>
        </p:nvSpPr>
        <p:spPr>
          <a:xfrm>
            <a:off x="3780524" y="3521813"/>
            <a:ext cx="216584" cy="14835"/>
          </a:xfrm>
          <a:custGeom>
            <a:avLst/>
            <a:gdLst/>
            <a:ahLst/>
            <a:cxnLst/>
            <a:rect l="l" t="t" r="r" b="b"/>
            <a:pathLst>
              <a:path w="231775" h="15875">
                <a:moveTo>
                  <a:pt x="-27121" y="7876"/>
                </a:moveTo>
                <a:lnTo>
                  <a:pt x="258856" y="7876"/>
                </a:lnTo>
              </a:path>
            </a:pathLst>
          </a:custGeom>
          <a:ln w="69996">
            <a:solidFill>
              <a:srgbClr val="A89400"/>
            </a:solidFill>
          </a:ln>
        </p:spPr>
        <p:txBody>
          <a:bodyPr wrap="square" lIns="0" tIns="0" rIns="0" bIns="0" rtlCol="0"/>
          <a:lstStyle/>
          <a:p>
            <a:endParaRPr sz="1682"/>
          </a:p>
        </p:txBody>
      </p:sp>
      <p:sp>
        <p:nvSpPr>
          <p:cNvPr id="18" name="object 18"/>
          <p:cNvSpPr/>
          <p:nvPr/>
        </p:nvSpPr>
        <p:spPr>
          <a:xfrm>
            <a:off x="3798772" y="3718356"/>
            <a:ext cx="216584" cy="14835"/>
          </a:xfrm>
          <a:custGeom>
            <a:avLst/>
            <a:gdLst/>
            <a:ahLst/>
            <a:cxnLst/>
            <a:rect l="l" t="t" r="r" b="b"/>
            <a:pathLst>
              <a:path w="231775" h="15875">
                <a:moveTo>
                  <a:pt x="-27121" y="7876"/>
                </a:moveTo>
                <a:lnTo>
                  <a:pt x="258856" y="7876"/>
                </a:lnTo>
              </a:path>
            </a:pathLst>
          </a:custGeom>
          <a:ln w="69996">
            <a:solidFill>
              <a:srgbClr val="A89400"/>
            </a:solidFill>
          </a:ln>
        </p:spPr>
        <p:txBody>
          <a:bodyPr wrap="square" lIns="0" tIns="0" rIns="0" bIns="0" rtlCol="0"/>
          <a:lstStyle/>
          <a:p>
            <a:endParaRPr sz="1682"/>
          </a:p>
        </p:txBody>
      </p:sp>
      <p:sp>
        <p:nvSpPr>
          <p:cNvPr id="19" name="object 19"/>
          <p:cNvSpPr/>
          <p:nvPr/>
        </p:nvSpPr>
        <p:spPr>
          <a:xfrm>
            <a:off x="3817021" y="3914899"/>
            <a:ext cx="216584" cy="14835"/>
          </a:xfrm>
          <a:custGeom>
            <a:avLst/>
            <a:gdLst/>
            <a:ahLst/>
            <a:cxnLst/>
            <a:rect l="l" t="t" r="r" b="b"/>
            <a:pathLst>
              <a:path w="231775" h="15875">
                <a:moveTo>
                  <a:pt x="-27121" y="7876"/>
                </a:moveTo>
                <a:lnTo>
                  <a:pt x="258856" y="7876"/>
                </a:lnTo>
              </a:path>
            </a:pathLst>
          </a:custGeom>
          <a:ln w="69996">
            <a:solidFill>
              <a:srgbClr val="A89400"/>
            </a:solidFill>
          </a:ln>
        </p:spPr>
        <p:txBody>
          <a:bodyPr wrap="square" lIns="0" tIns="0" rIns="0" bIns="0" rtlCol="0"/>
          <a:lstStyle/>
          <a:p>
            <a:endParaRPr sz="1682"/>
          </a:p>
        </p:txBody>
      </p:sp>
      <p:sp>
        <p:nvSpPr>
          <p:cNvPr id="20" name="object 20"/>
          <p:cNvSpPr/>
          <p:nvPr/>
        </p:nvSpPr>
        <p:spPr>
          <a:xfrm>
            <a:off x="3835268" y="4111442"/>
            <a:ext cx="216584" cy="14835"/>
          </a:xfrm>
          <a:custGeom>
            <a:avLst/>
            <a:gdLst/>
            <a:ahLst/>
            <a:cxnLst/>
            <a:rect l="l" t="t" r="r" b="b"/>
            <a:pathLst>
              <a:path w="231775" h="15875">
                <a:moveTo>
                  <a:pt x="-27121" y="7876"/>
                </a:moveTo>
                <a:lnTo>
                  <a:pt x="258856" y="7876"/>
                </a:lnTo>
              </a:path>
            </a:pathLst>
          </a:custGeom>
          <a:ln w="69996">
            <a:solidFill>
              <a:srgbClr val="A89400"/>
            </a:solidFill>
          </a:ln>
        </p:spPr>
        <p:txBody>
          <a:bodyPr wrap="square" lIns="0" tIns="0" rIns="0" bIns="0" rtlCol="0"/>
          <a:lstStyle/>
          <a:p>
            <a:endParaRPr sz="1682"/>
          </a:p>
        </p:txBody>
      </p:sp>
      <p:sp>
        <p:nvSpPr>
          <p:cNvPr id="21" name="object 21"/>
          <p:cNvSpPr/>
          <p:nvPr/>
        </p:nvSpPr>
        <p:spPr>
          <a:xfrm>
            <a:off x="3853521" y="4307985"/>
            <a:ext cx="216584" cy="14835"/>
          </a:xfrm>
          <a:custGeom>
            <a:avLst/>
            <a:gdLst/>
            <a:ahLst/>
            <a:cxnLst/>
            <a:rect l="l" t="t" r="r" b="b"/>
            <a:pathLst>
              <a:path w="231775" h="15875">
                <a:moveTo>
                  <a:pt x="-27121" y="7876"/>
                </a:moveTo>
                <a:lnTo>
                  <a:pt x="258856" y="7876"/>
                </a:lnTo>
              </a:path>
            </a:pathLst>
          </a:custGeom>
          <a:ln w="69996">
            <a:solidFill>
              <a:srgbClr val="A89400"/>
            </a:solidFill>
          </a:ln>
        </p:spPr>
        <p:txBody>
          <a:bodyPr wrap="square" lIns="0" tIns="0" rIns="0" bIns="0" rtlCol="0"/>
          <a:lstStyle/>
          <a:p>
            <a:endParaRPr sz="1682"/>
          </a:p>
        </p:txBody>
      </p:sp>
      <p:sp>
        <p:nvSpPr>
          <p:cNvPr id="22" name="object 22"/>
          <p:cNvSpPr/>
          <p:nvPr/>
        </p:nvSpPr>
        <p:spPr>
          <a:xfrm>
            <a:off x="3871769" y="4504528"/>
            <a:ext cx="216584" cy="14835"/>
          </a:xfrm>
          <a:custGeom>
            <a:avLst/>
            <a:gdLst/>
            <a:ahLst/>
            <a:cxnLst/>
            <a:rect l="l" t="t" r="r" b="b"/>
            <a:pathLst>
              <a:path w="231775" h="15875">
                <a:moveTo>
                  <a:pt x="-27121" y="7876"/>
                </a:moveTo>
                <a:lnTo>
                  <a:pt x="258856" y="7876"/>
                </a:lnTo>
              </a:path>
            </a:pathLst>
          </a:custGeom>
          <a:ln w="69996">
            <a:solidFill>
              <a:srgbClr val="A89400"/>
            </a:solidFill>
          </a:ln>
        </p:spPr>
        <p:txBody>
          <a:bodyPr wrap="square" lIns="0" tIns="0" rIns="0" bIns="0" rtlCol="0"/>
          <a:lstStyle/>
          <a:p>
            <a:endParaRPr sz="1682"/>
          </a:p>
        </p:txBody>
      </p:sp>
      <p:sp>
        <p:nvSpPr>
          <p:cNvPr id="23" name="object 23"/>
          <p:cNvSpPr/>
          <p:nvPr/>
        </p:nvSpPr>
        <p:spPr>
          <a:xfrm>
            <a:off x="3890016" y="4701071"/>
            <a:ext cx="216584" cy="14835"/>
          </a:xfrm>
          <a:custGeom>
            <a:avLst/>
            <a:gdLst/>
            <a:ahLst/>
            <a:cxnLst/>
            <a:rect l="l" t="t" r="r" b="b"/>
            <a:pathLst>
              <a:path w="231775" h="15875">
                <a:moveTo>
                  <a:pt x="-27121" y="7876"/>
                </a:moveTo>
                <a:lnTo>
                  <a:pt x="258856" y="7876"/>
                </a:lnTo>
              </a:path>
            </a:pathLst>
          </a:custGeom>
          <a:ln w="69996">
            <a:solidFill>
              <a:srgbClr val="A89400"/>
            </a:solidFill>
          </a:ln>
        </p:spPr>
        <p:txBody>
          <a:bodyPr wrap="square" lIns="0" tIns="0" rIns="0" bIns="0" rtlCol="0"/>
          <a:lstStyle/>
          <a:p>
            <a:endParaRPr sz="1682"/>
          </a:p>
        </p:txBody>
      </p:sp>
      <p:sp>
        <p:nvSpPr>
          <p:cNvPr id="24" name="object 24"/>
          <p:cNvSpPr/>
          <p:nvPr/>
        </p:nvSpPr>
        <p:spPr>
          <a:xfrm>
            <a:off x="3908270" y="4897614"/>
            <a:ext cx="216584" cy="14835"/>
          </a:xfrm>
          <a:custGeom>
            <a:avLst/>
            <a:gdLst/>
            <a:ahLst/>
            <a:cxnLst/>
            <a:rect l="l" t="t" r="r" b="b"/>
            <a:pathLst>
              <a:path w="231775" h="15875">
                <a:moveTo>
                  <a:pt x="-27121" y="7876"/>
                </a:moveTo>
                <a:lnTo>
                  <a:pt x="258856" y="7876"/>
                </a:lnTo>
              </a:path>
            </a:pathLst>
          </a:custGeom>
          <a:ln w="69996">
            <a:solidFill>
              <a:srgbClr val="A89400"/>
            </a:solidFill>
          </a:ln>
        </p:spPr>
        <p:txBody>
          <a:bodyPr wrap="square" lIns="0" tIns="0" rIns="0" bIns="0" rtlCol="0"/>
          <a:lstStyle/>
          <a:p>
            <a:endParaRPr sz="1682"/>
          </a:p>
        </p:txBody>
      </p:sp>
      <p:sp>
        <p:nvSpPr>
          <p:cNvPr id="25" name="object 25"/>
          <p:cNvSpPr/>
          <p:nvPr/>
        </p:nvSpPr>
        <p:spPr>
          <a:xfrm>
            <a:off x="3926518" y="5094157"/>
            <a:ext cx="216584" cy="14835"/>
          </a:xfrm>
          <a:custGeom>
            <a:avLst/>
            <a:gdLst/>
            <a:ahLst/>
            <a:cxnLst/>
            <a:rect l="l" t="t" r="r" b="b"/>
            <a:pathLst>
              <a:path w="231775" h="15875">
                <a:moveTo>
                  <a:pt x="-27121" y="7876"/>
                </a:moveTo>
                <a:lnTo>
                  <a:pt x="258856" y="7876"/>
                </a:lnTo>
              </a:path>
            </a:pathLst>
          </a:custGeom>
          <a:ln w="69996">
            <a:solidFill>
              <a:srgbClr val="A89400"/>
            </a:solidFill>
          </a:ln>
        </p:spPr>
        <p:txBody>
          <a:bodyPr wrap="square" lIns="0" tIns="0" rIns="0" bIns="0" rtlCol="0"/>
          <a:lstStyle/>
          <a:p>
            <a:endParaRPr sz="1682"/>
          </a:p>
        </p:txBody>
      </p:sp>
      <p:sp>
        <p:nvSpPr>
          <p:cNvPr id="26" name="object 26"/>
          <p:cNvSpPr/>
          <p:nvPr/>
        </p:nvSpPr>
        <p:spPr>
          <a:xfrm>
            <a:off x="3944766" y="5290701"/>
            <a:ext cx="216584" cy="14835"/>
          </a:xfrm>
          <a:custGeom>
            <a:avLst/>
            <a:gdLst/>
            <a:ahLst/>
            <a:cxnLst/>
            <a:rect l="l" t="t" r="r" b="b"/>
            <a:pathLst>
              <a:path w="231775" h="15875">
                <a:moveTo>
                  <a:pt x="-27121" y="7876"/>
                </a:moveTo>
                <a:lnTo>
                  <a:pt x="258856" y="7876"/>
                </a:lnTo>
              </a:path>
            </a:pathLst>
          </a:custGeom>
          <a:ln w="69996">
            <a:solidFill>
              <a:srgbClr val="A89400"/>
            </a:solidFill>
          </a:ln>
        </p:spPr>
        <p:txBody>
          <a:bodyPr wrap="square" lIns="0" tIns="0" rIns="0" bIns="0" rtlCol="0"/>
          <a:lstStyle/>
          <a:p>
            <a:endParaRPr sz="1682"/>
          </a:p>
        </p:txBody>
      </p:sp>
      <p:sp>
        <p:nvSpPr>
          <p:cNvPr id="27" name="object 27"/>
          <p:cNvSpPr/>
          <p:nvPr/>
        </p:nvSpPr>
        <p:spPr>
          <a:xfrm>
            <a:off x="3963013" y="5487244"/>
            <a:ext cx="216584" cy="14835"/>
          </a:xfrm>
          <a:custGeom>
            <a:avLst/>
            <a:gdLst/>
            <a:ahLst/>
            <a:cxnLst/>
            <a:rect l="l" t="t" r="r" b="b"/>
            <a:pathLst>
              <a:path w="231775" h="15875">
                <a:moveTo>
                  <a:pt x="-27121" y="7876"/>
                </a:moveTo>
                <a:lnTo>
                  <a:pt x="258856" y="7876"/>
                </a:lnTo>
              </a:path>
            </a:pathLst>
          </a:custGeom>
          <a:ln w="69996">
            <a:solidFill>
              <a:srgbClr val="A89400"/>
            </a:solidFill>
          </a:ln>
        </p:spPr>
        <p:txBody>
          <a:bodyPr wrap="square" lIns="0" tIns="0" rIns="0" bIns="0" rtlCol="0"/>
          <a:lstStyle/>
          <a:p>
            <a:endParaRPr sz="1682"/>
          </a:p>
        </p:txBody>
      </p:sp>
      <p:sp>
        <p:nvSpPr>
          <p:cNvPr id="28" name="object 28"/>
          <p:cNvSpPr/>
          <p:nvPr/>
        </p:nvSpPr>
        <p:spPr>
          <a:xfrm>
            <a:off x="3981266" y="5683786"/>
            <a:ext cx="216584" cy="14835"/>
          </a:xfrm>
          <a:custGeom>
            <a:avLst/>
            <a:gdLst/>
            <a:ahLst/>
            <a:cxnLst/>
            <a:rect l="l" t="t" r="r" b="b"/>
            <a:pathLst>
              <a:path w="231775" h="15875">
                <a:moveTo>
                  <a:pt x="-27121" y="7876"/>
                </a:moveTo>
                <a:lnTo>
                  <a:pt x="258856" y="7876"/>
                </a:lnTo>
              </a:path>
            </a:pathLst>
          </a:custGeom>
          <a:ln w="69996">
            <a:solidFill>
              <a:srgbClr val="A89400"/>
            </a:solidFill>
          </a:ln>
        </p:spPr>
        <p:txBody>
          <a:bodyPr wrap="square" lIns="0" tIns="0" rIns="0" bIns="0" rtlCol="0"/>
          <a:lstStyle/>
          <a:p>
            <a:endParaRPr sz="1682"/>
          </a:p>
        </p:txBody>
      </p:sp>
      <p:sp>
        <p:nvSpPr>
          <p:cNvPr id="29" name="object 29"/>
          <p:cNvSpPr/>
          <p:nvPr/>
        </p:nvSpPr>
        <p:spPr>
          <a:xfrm>
            <a:off x="3999515" y="5880329"/>
            <a:ext cx="216584" cy="14835"/>
          </a:xfrm>
          <a:custGeom>
            <a:avLst/>
            <a:gdLst/>
            <a:ahLst/>
            <a:cxnLst/>
            <a:rect l="l" t="t" r="r" b="b"/>
            <a:pathLst>
              <a:path w="231775" h="15875">
                <a:moveTo>
                  <a:pt x="-27121" y="7876"/>
                </a:moveTo>
                <a:lnTo>
                  <a:pt x="258856" y="7876"/>
                </a:lnTo>
              </a:path>
            </a:pathLst>
          </a:custGeom>
          <a:ln w="69996">
            <a:solidFill>
              <a:srgbClr val="A89400"/>
            </a:solidFill>
          </a:ln>
        </p:spPr>
        <p:txBody>
          <a:bodyPr wrap="square" lIns="0" tIns="0" rIns="0" bIns="0" rtlCol="0"/>
          <a:lstStyle/>
          <a:p>
            <a:endParaRPr sz="1682"/>
          </a:p>
        </p:txBody>
      </p:sp>
      <p:sp>
        <p:nvSpPr>
          <p:cNvPr id="30" name="object 30"/>
          <p:cNvSpPr/>
          <p:nvPr/>
        </p:nvSpPr>
        <p:spPr>
          <a:xfrm>
            <a:off x="4017762" y="6076863"/>
            <a:ext cx="216584" cy="14835"/>
          </a:xfrm>
          <a:custGeom>
            <a:avLst/>
            <a:gdLst/>
            <a:ahLst/>
            <a:cxnLst/>
            <a:rect l="l" t="t" r="r" b="b"/>
            <a:pathLst>
              <a:path w="231775" h="15875">
                <a:moveTo>
                  <a:pt x="-27121" y="7881"/>
                </a:moveTo>
                <a:lnTo>
                  <a:pt x="258856" y="7881"/>
                </a:lnTo>
              </a:path>
            </a:pathLst>
          </a:custGeom>
          <a:ln w="70006">
            <a:solidFill>
              <a:srgbClr val="A89400"/>
            </a:solidFill>
          </a:ln>
        </p:spPr>
        <p:txBody>
          <a:bodyPr wrap="square" lIns="0" tIns="0" rIns="0" bIns="0" rtlCol="0"/>
          <a:lstStyle/>
          <a:p>
            <a:endParaRPr sz="1682"/>
          </a:p>
        </p:txBody>
      </p:sp>
      <p:sp>
        <p:nvSpPr>
          <p:cNvPr id="31" name="object 31"/>
          <p:cNvSpPr/>
          <p:nvPr/>
        </p:nvSpPr>
        <p:spPr>
          <a:xfrm>
            <a:off x="4133196" y="2759625"/>
            <a:ext cx="2310033" cy="157246"/>
          </a:xfrm>
          <a:custGeom>
            <a:avLst/>
            <a:gdLst/>
            <a:ahLst/>
            <a:cxnLst/>
            <a:rect l="l" t="t" r="r" b="b"/>
            <a:pathLst>
              <a:path w="2472054" h="168275">
                <a:moveTo>
                  <a:pt x="0" y="168036"/>
                </a:moveTo>
                <a:lnTo>
                  <a:pt x="2471566" y="0"/>
                </a:lnTo>
              </a:path>
            </a:pathLst>
          </a:custGeom>
          <a:ln w="39662">
            <a:solidFill>
              <a:srgbClr val="F7F7F7"/>
            </a:solidFill>
          </a:ln>
        </p:spPr>
        <p:txBody>
          <a:bodyPr wrap="square" lIns="0" tIns="0" rIns="0" bIns="0" rtlCol="0"/>
          <a:lstStyle/>
          <a:p>
            <a:endParaRPr sz="1682"/>
          </a:p>
        </p:txBody>
      </p:sp>
      <p:sp>
        <p:nvSpPr>
          <p:cNvPr id="32" name="object 32"/>
          <p:cNvSpPr/>
          <p:nvPr/>
        </p:nvSpPr>
        <p:spPr>
          <a:xfrm>
            <a:off x="4151687" y="2958745"/>
            <a:ext cx="2310033" cy="157246"/>
          </a:xfrm>
          <a:custGeom>
            <a:avLst/>
            <a:gdLst/>
            <a:ahLst/>
            <a:cxnLst/>
            <a:rect l="l" t="t" r="r" b="b"/>
            <a:pathLst>
              <a:path w="2472054" h="168275">
                <a:moveTo>
                  <a:pt x="0" y="168036"/>
                </a:moveTo>
                <a:lnTo>
                  <a:pt x="2471555" y="0"/>
                </a:lnTo>
              </a:path>
            </a:pathLst>
          </a:custGeom>
          <a:ln w="39662">
            <a:solidFill>
              <a:srgbClr val="F7F7F7"/>
            </a:solidFill>
          </a:ln>
        </p:spPr>
        <p:txBody>
          <a:bodyPr wrap="square" lIns="0" tIns="0" rIns="0" bIns="0" rtlCol="0"/>
          <a:lstStyle/>
          <a:p>
            <a:endParaRPr sz="1682"/>
          </a:p>
        </p:txBody>
      </p:sp>
      <p:sp>
        <p:nvSpPr>
          <p:cNvPr id="33" name="object 33"/>
          <p:cNvSpPr/>
          <p:nvPr/>
        </p:nvSpPr>
        <p:spPr>
          <a:xfrm>
            <a:off x="4170174" y="3157870"/>
            <a:ext cx="2310033" cy="157246"/>
          </a:xfrm>
          <a:custGeom>
            <a:avLst/>
            <a:gdLst/>
            <a:ahLst/>
            <a:cxnLst/>
            <a:rect l="l" t="t" r="r" b="b"/>
            <a:pathLst>
              <a:path w="2472054" h="168275">
                <a:moveTo>
                  <a:pt x="0" y="168036"/>
                </a:moveTo>
                <a:lnTo>
                  <a:pt x="2471566" y="0"/>
                </a:lnTo>
              </a:path>
            </a:pathLst>
          </a:custGeom>
          <a:ln w="39662">
            <a:solidFill>
              <a:srgbClr val="F7F7F7"/>
            </a:solidFill>
          </a:ln>
        </p:spPr>
        <p:txBody>
          <a:bodyPr wrap="square" lIns="0" tIns="0" rIns="0" bIns="0" rtlCol="0"/>
          <a:lstStyle/>
          <a:p>
            <a:endParaRPr sz="1682"/>
          </a:p>
        </p:txBody>
      </p:sp>
      <p:sp>
        <p:nvSpPr>
          <p:cNvPr id="34" name="object 34"/>
          <p:cNvSpPr/>
          <p:nvPr/>
        </p:nvSpPr>
        <p:spPr>
          <a:xfrm>
            <a:off x="4188664" y="3356994"/>
            <a:ext cx="2310033" cy="157246"/>
          </a:xfrm>
          <a:custGeom>
            <a:avLst/>
            <a:gdLst/>
            <a:ahLst/>
            <a:cxnLst/>
            <a:rect l="l" t="t" r="r" b="b"/>
            <a:pathLst>
              <a:path w="2472054" h="168275">
                <a:moveTo>
                  <a:pt x="0" y="168036"/>
                </a:moveTo>
                <a:lnTo>
                  <a:pt x="2471566" y="0"/>
                </a:lnTo>
              </a:path>
            </a:pathLst>
          </a:custGeom>
          <a:ln w="39662">
            <a:solidFill>
              <a:srgbClr val="F7F7F7"/>
            </a:solidFill>
          </a:ln>
        </p:spPr>
        <p:txBody>
          <a:bodyPr wrap="square" lIns="0" tIns="0" rIns="0" bIns="0" rtlCol="0"/>
          <a:lstStyle/>
          <a:p>
            <a:endParaRPr sz="1682"/>
          </a:p>
        </p:txBody>
      </p:sp>
      <p:sp>
        <p:nvSpPr>
          <p:cNvPr id="35" name="object 35"/>
          <p:cNvSpPr/>
          <p:nvPr/>
        </p:nvSpPr>
        <p:spPr>
          <a:xfrm>
            <a:off x="4207155" y="3556117"/>
            <a:ext cx="2310033" cy="157246"/>
          </a:xfrm>
          <a:custGeom>
            <a:avLst/>
            <a:gdLst/>
            <a:ahLst/>
            <a:cxnLst/>
            <a:rect l="l" t="t" r="r" b="b"/>
            <a:pathLst>
              <a:path w="2472054" h="168275">
                <a:moveTo>
                  <a:pt x="0" y="168036"/>
                </a:moveTo>
                <a:lnTo>
                  <a:pt x="2471566" y="0"/>
                </a:lnTo>
              </a:path>
            </a:pathLst>
          </a:custGeom>
          <a:ln w="39662">
            <a:solidFill>
              <a:srgbClr val="F7F7F7"/>
            </a:solidFill>
          </a:ln>
        </p:spPr>
        <p:txBody>
          <a:bodyPr wrap="square" lIns="0" tIns="0" rIns="0" bIns="0" rtlCol="0"/>
          <a:lstStyle/>
          <a:p>
            <a:endParaRPr sz="1682"/>
          </a:p>
        </p:txBody>
      </p:sp>
      <p:sp>
        <p:nvSpPr>
          <p:cNvPr id="36" name="object 36"/>
          <p:cNvSpPr/>
          <p:nvPr/>
        </p:nvSpPr>
        <p:spPr>
          <a:xfrm>
            <a:off x="4225641" y="3755237"/>
            <a:ext cx="2310033" cy="157246"/>
          </a:xfrm>
          <a:custGeom>
            <a:avLst/>
            <a:gdLst/>
            <a:ahLst/>
            <a:cxnLst/>
            <a:rect l="l" t="t" r="r" b="b"/>
            <a:pathLst>
              <a:path w="2472054" h="168275">
                <a:moveTo>
                  <a:pt x="0" y="168036"/>
                </a:moveTo>
                <a:lnTo>
                  <a:pt x="2471566" y="0"/>
                </a:lnTo>
              </a:path>
            </a:pathLst>
          </a:custGeom>
          <a:ln w="39662">
            <a:solidFill>
              <a:srgbClr val="F7F7F7"/>
            </a:solidFill>
          </a:ln>
        </p:spPr>
        <p:txBody>
          <a:bodyPr wrap="square" lIns="0" tIns="0" rIns="0" bIns="0" rtlCol="0"/>
          <a:lstStyle/>
          <a:p>
            <a:endParaRPr sz="1682"/>
          </a:p>
        </p:txBody>
      </p:sp>
      <p:sp>
        <p:nvSpPr>
          <p:cNvPr id="37" name="object 37"/>
          <p:cNvSpPr/>
          <p:nvPr/>
        </p:nvSpPr>
        <p:spPr>
          <a:xfrm>
            <a:off x="4244131" y="3954362"/>
            <a:ext cx="2310033" cy="157246"/>
          </a:xfrm>
          <a:custGeom>
            <a:avLst/>
            <a:gdLst/>
            <a:ahLst/>
            <a:cxnLst/>
            <a:rect l="l" t="t" r="r" b="b"/>
            <a:pathLst>
              <a:path w="2472054" h="168275">
                <a:moveTo>
                  <a:pt x="0" y="168036"/>
                </a:moveTo>
                <a:lnTo>
                  <a:pt x="2471555" y="0"/>
                </a:lnTo>
              </a:path>
            </a:pathLst>
          </a:custGeom>
          <a:ln w="39662">
            <a:solidFill>
              <a:srgbClr val="F7F7F7"/>
            </a:solidFill>
          </a:ln>
        </p:spPr>
        <p:txBody>
          <a:bodyPr wrap="square" lIns="0" tIns="0" rIns="0" bIns="0" rtlCol="0"/>
          <a:lstStyle/>
          <a:p>
            <a:endParaRPr sz="1682"/>
          </a:p>
        </p:txBody>
      </p:sp>
      <p:sp>
        <p:nvSpPr>
          <p:cNvPr id="38" name="object 38"/>
          <p:cNvSpPr/>
          <p:nvPr/>
        </p:nvSpPr>
        <p:spPr>
          <a:xfrm>
            <a:off x="4262621" y="4153487"/>
            <a:ext cx="2310033" cy="157246"/>
          </a:xfrm>
          <a:custGeom>
            <a:avLst/>
            <a:gdLst/>
            <a:ahLst/>
            <a:cxnLst/>
            <a:rect l="l" t="t" r="r" b="b"/>
            <a:pathLst>
              <a:path w="2472054" h="168275">
                <a:moveTo>
                  <a:pt x="0" y="168036"/>
                </a:moveTo>
                <a:lnTo>
                  <a:pt x="2471555" y="0"/>
                </a:lnTo>
              </a:path>
            </a:pathLst>
          </a:custGeom>
          <a:ln w="39662">
            <a:solidFill>
              <a:srgbClr val="F7F7F7"/>
            </a:solidFill>
          </a:ln>
        </p:spPr>
        <p:txBody>
          <a:bodyPr wrap="square" lIns="0" tIns="0" rIns="0" bIns="0" rtlCol="0"/>
          <a:lstStyle/>
          <a:p>
            <a:endParaRPr sz="1682"/>
          </a:p>
        </p:txBody>
      </p:sp>
      <p:sp>
        <p:nvSpPr>
          <p:cNvPr id="39" name="object 39"/>
          <p:cNvSpPr/>
          <p:nvPr/>
        </p:nvSpPr>
        <p:spPr>
          <a:xfrm>
            <a:off x="4281107" y="4352606"/>
            <a:ext cx="2310033" cy="157246"/>
          </a:xfrm>
          <a:custGeom>
            <a:avLst/>
            <a:gdLst/>
            <a:ahLst/>
            <a:cxnLst/>
            <a:rect l="l" t="t" r="r" b="b"/>
            <a:pathLst>
              <a:path w="2472054" h="168275">
                <a:moveTo>
                  <a:pt x="0" y="168036"/>
                </a:moveTo>
                <a:lnTo>
                  <a:pt x="2471566" y="0"/>
                </a:lnTo>
              </a:path>
            </a:pathLst>
          </a:custGeom>
          <a:ln w="39662">
            <a:solidFill>
              <a:srgbClr val="F7F7F7"/>
            </a:solidFill>
          </a:ln>
        </p:spPr>
        <p:txBody>
          <a:bodyPr wrap="square" lIns="0" tIns="0" rIns="0" bIns="0" rtlCol="0"/>
          <a:lstStyle/>
          <a:p>
            <a:endParaRPr sz="1682"/>
          </a:p>
        </p:txBody>
      </p:sp>
      <p:sp>
        <p:nvSpPr>
          <p:cNvPr id="40" name="object 40"/>
          <p:cNvSpPr/>
          <p:nvPr/>
        </p:nvSpPr>
        <p:spPr>
          <a:xfrm>
            <a:off x="4299598" y="4551735"/>
            <a:ext cx="2310033" cy="157246"/>
          </a:xfrm>
          <a:custGeom>
            <a:avLst/>
            <a:gdLst/>
            <a:ahLst/>
            <a:cxnLst/>
            <a:rect l="l" t="t" r="r" b="b"/>
            <a:pathLst>
              <a:path w="2472054" h="168275">
                <a:moveTo>
                  <a:pt x="0" y="168036"/>
                </a:moveTo>
                <a:lnTo>
                  <a:pt x="2471566" y="0"/>
                </a:lnTo>
              </a:path>
            </a:pathLst>
          </a:custGeom>
          <a:ln w="39662">
            <a:solidFill>
              <a:srgbClr val="F7F7F7"/>
            </a:solidFill>
          </a:ln>
        </p:spPr>
        <p:txBody>
          <a:bodyPr wrap="square" lIns="0" tIns="0" rIns="0" bIns="0" rtlCol="0"/>
          <a:lstStyle/>
          <a:p>
            <a:endParaRPr sz="1682"/>
          </a:p>
        </p:txBody>
      </p:sp>
      <p:sp>
        <p:nvSpPr>
          <p:cNvPr id="41" name="object 41"/>
          <p:cNvSpPr/>
          <p:nvPr/>
        </p:nvSpPr>
        <p:spPr>
          <a:xfrm>
            <a:off x="4318089" y="4750855"/>
            <a:ext cx="2310033" cy="157246"/>
          </a:xfrm>
          <a:custGeom>
            <a:avLst/>
            <a:gdLst/>
            <a:ahLst/>
            <a:cxnLst/>
            <a:rect l="l" t="t" r="r" b="b"/>
            <a:pathLst>
              <a:path w="2472054" h="168275">
                <a:moveTo>
                  <a:pt x="0" y="168036"/>
                </a:moveTo>
                <a:lnTo>
                  <a:pt x="2471566" y="0"/>
                </a:lnTo>
              </a:path>
            </a:pathLst>
          </a:custGeom>
          <a:ln w="39662">
            <a:solidFill>
              <a:srgbClr val="F7F7F7"/>
            </a:solidFill>
          </a:ln>
        </p:spPr>
        <p:txBody>
          <a:bodyPr wrap="square" lIns="0" tIns="0" rIns="0" bIns="0" rtlCol="0"/>
          <a:lstStyle/>
          <a:p>
            <a:endParaRPr sz="1682"/>
          </a:p>
        </p:txBody>
      </p:sp>
      <p:sp>
        <p:nvSpPr>
          <p:cNvPr id="42" name="object 42"/>
          <p:cNvSpPr/>
          <p:nvPr/>
        </p:nvSpPr>
        <p:spPr>
          <a:xfrm>
            <a:off x="4336574" y="4949974"/>
            <a:ext cx="2310033" cy="157246"/>
          </a:xfrm>
          <a:custGeom>
            <a:avLst/>
            <a:gdLst/>
            <a:ahLst/>
            <a:cxnLst/>
            <a:rect l="l" t="t" r="r" b="b"/>
            <a:pathLst>
              <a:path w="2472054" h="168275">
                <a:moveTo>
                  <a:pt x="0" y="168036"/>
                </a:moveTo>
                <a:lnTo>
                  <a:pt x="2471555" y="0"/>
                </a:lnTo>
              </a:path>
            </a:pathLst>
          </a:custGeom>
          <a:ln w="39662">
            <a:solidFill>
              <a:srgbClr val="F7F7F7"/>
            </a:solidFill>
          </a:ln>
        </p:spPr>
        <p:txBody>
          <a:bodyPr wrap="square" lIns="0" tIns="0" rIns="0" bIns="0" rtlCol="0"/>
          <a:lstStyle/>
          <a:p>
            <a:endParaRPr sz="1682"/>
          </a:p>
        </p:txBody>
      </p:sp>
      <p:sp>
        <p:nvSpPr>
          <p:cNvPr id="43" name="object 43"/>
          <p:cNvSpPr/>
          <p:nvPr/>
        </p:nvSpPr>
        <p:spPr>
          <a:xfrm>
            <a:off x="4355066" y="5149104"/>
            <a:ext cx="2310033" cy="157246"/>
          </a:xfrm>
          <a:custGeom>
            <a:avLst/>
            <a:gdLst/>
            <a:ahLst/>
            <a:cxnLst/>
            <a:rect l="l" t="t" r="r" b="b"/>
            <a:pathLst>
              <a:path w="2472054" h="168275">
                <a:moveTo>
                  <a:pt x="0" y="168036"/>
                </a:moveTo>
                <a:lnTo>
                  <a:pt x="2471555" y="0"/>
                </a:lnTo>
              </a:path>
            </a:pathLst>
          </a:custGeom>
          <a:ln w="39662">
            <a:solidFill>
              <a:srgbClr val="F7F7F7"/>
            </a:solidFill>
          </a:ln>
        </p:spPr>
        <p:txBody>
          <a:bodyPr wrap="square" lIns="0" tIns="0" rIns="0" bIns="0" rtlCol="0"/>
          <a:lstStyle/>
          <a:p>
            <a:endParaRPr sz="1682"/>
          </a:p>
        </p:txBody>
      </p:sp>
      <p:sp>
        <p:nvSpPr>
          <p:cNvPr id="44" name="object 44"/>
          <p:cNvSpPr/>
          <p:nvPr/>
        </p:nvSpPr>
        <p:spPr>
          <a:xfrm>
            <a:off x="4373551" y="5348224"/>
            <a:ext cx="2310033" cy="157246"/>
          </a:xfrm>
          <a:custGeom>
            <a:avLst/>
            <a:gdLst/>
            <a:ahLst/>
            <a:cxnLst/>
            <a:rect l="l" t="t" r="r" b="b"/>
            <a:pathLst>
              <a:path w="2472054" h="168275">
                <a:moveTo>
                  <a:pt x="0" y="168036"/>
                </a:moveTo>
                <a:lnTo>
                  <a:pt x="2471566" y="0"/>
                </a:lnTo>
              </a:path>
            </a:pathLst>
          </a:custGeom>
          <a:ln w="39662">
            <a:solidFill>
              <a:srgbClr val="F7F7F7"/>
            </a:solidFill>
          </a:ln>
        </p:spPr>
        <p:txBody>
          <a:bodyPr wrap="square" lIns="0" tIns="0" rIns="0" bIns="0" rtlCol="0"/>
          <a:lstStyle/>
          <a:p>
            <a:endParaRPr sz="1682"/>
          </a:p>
        </p:txBody>
      </p:sp>
      <p:sp>
        <p:nvSpPr>
          <p:cNvPr id="45" name="object 45"/>
          <p:cNvSpPr/>
          <p:nvPr/>
        </p:nvSpPr>
        <p:spPr>
          <a:xfrm>
            <a:off x="4392042" y="5547343"/>
            <a:ext cx="2310033" cy="157246"/>
          </a:xfrm>
          <a:custGeom>
            <a:avLst/>
            <a:gdLst/>
            <a:ahLst/>
            <a:cxnLst/>
            <a:rect l="l" t="t" r="r" b="b"/>
            <a:pathLst>
              <a:path w="2472054" h="168275">
                <a:moveTo>
                  <a:pt x="0" y="168036"/>
                </a:moveTo>
                <a:lnTo>
                  <a:pt x="2471566" y="0"/>
                </a:lnTo>
              </a:path>
            </a:pathLst>
          </a:custGeom>
          <a:ln w="39662">
            <a:solidFill>
              <a:srgbClr val="F7F7F7"/>
            </a:solidFill>
          </a:ln>
        </p:spPr>
        <p:txBody>
          <a:bodyPr wrap="square" lIns="0" tIns="0" rIns="0" bIns="0" rtlCol="0"/>
          <a:lstStyle/>
          <a:p>
            <a:endParaRPr sz="1682"/>
          </a:p>
        </p:txBody>
      </p:sp>
      <p:sp>
        <p:nvSpPr>
          <p:cNvPr id="46" name="object 46"/>
          <p:cNvSpPr/>
          <p:nvPr/>
        </p:nvSpPr>
        <p:spPr>
          <a:xfrm>
            <a:off x="4410533" y="5746472"/>
            <a:ext cx="2310033" cy="157246"/>
          </a:xfrm>
          <a:custGeom>
            <a:avLst/>
            <a:gdLst/>
            <a:ahLst/>
            <a:cxnLst/>
            <a:rect l="l" t="t" r="r" b="b"/>
            <a:pathLst>
              <a:path w="2472054" h="168275">
                <a:moveTo>
                  <a:pt x="0" y="168036"/>
                </a:moveTo>
                <a:lnTo>
                  <a:pt x="2471566" y="0"/>
                </a:lnTo>
              </a:path>
            </a:pathLst>
          </a:custGeom>
          <a:ln w="39662">
            <a:solidFill>
              <a:srgbClr val="F7F7F7"/>
            </a:solidFill>
          </a:ln>
        </p:spPr>
        <p:txBody>
          <a:bodyPr wrap="square" lIns="0" tIns="0" rIns="0" bIns="0" rtlCol="0"/>
          <a:lstStyle/>
          <a:p>
            <a:endParaRPr sz="1682"/>
          </a:p>
        </p:txBody>
      </p:sp>
      <p:sp>
        <p:nvSpPr>
          <p:cNvPr id="47" name="object 47"/>
          <p:cNvSpPr txBox="1"/>
          <p:nvPr/>
        </p:nvSpPr>
        <p:spPr>
          <a:xfrm rot="21356287">
            <a:off x="4090170" y="2617813"/>
            <a:ext cx="1977690" cy="179536"/>
          </a:xfrm>
          <a:prstGeom prst="rect">
            <a:avLst/>
          </a:prstGeom>
        </p:spPr>
        <p:txBody>
          <a:bodyPr vert="horz" wrap="square" lIns="0" tIns="0" rIns="0" bIns="0" rtlCol="0">
            <a:spAutoFit/>
          </a:bodyPr>
          <a:lstStyle/>
          <a:p>
            <a:pPr>
              <a:lnSpc>
                <a:spcPts val="1402"/>
              </a:lnSpc>
            </a:pPr>
            <a:r>
              <a:rPr lang="en-US" sz="1402" b="1" dirty="0">
                <a:solidFill>
                  <a:srgbClr val="231F20"/>
                </a:solidFill>
                <a:latin typeface="Droid Sans"/>
                <a:cs typeface="Droid Sans"/>
              </a:rPr>
              <a:t>A tip from </a:t>
            </a:r>
            <a:r>
              <a:rPr sz="1402" b="1" dirty="0">
                <a:solidFill>
                  <a:srgbClr val="231F20"/>
                </a:solidFill>
                <a:latin typeface="Droid Sans"/>
                <a:cs typeface="Droid Sans"/>
              </a:rPr>
              <a:t>Sir </a:t>
            </a:r>
            <a:r>
              <a:rPr sz="1402" b="1" spc="-5" dirty="0">
                <a:solidFill>
                  <a:srgbClr val="231F20"/>
                </a:solidFill>
                <a:latin typeface="Droid Sans"/>
                <a:cs typeface="Droid Sans"/>
              </a:rPr>
              <a:t>Jack</a:t>
            </a:r>
            <a:endParaRPr sz="2103" baseline="1851" dirty="0">
              <a:latin typeface="Droid Sans"/>
              <a:cs typeface="Droid Sans"/>
            </a:endParaRPr>
          </a:p>
        </p:txBody>
      </p:sp>
      <p:sp>
        <p:nvSpPr>
          <p:cNvPr id="48" name="object 48"/>
          <p:cNvSpPr txBox="1"/>
          <p:nvPr/>
        </p:nvSpPr>
        <p:spPr>
          <a:xfrm rot="21300000">
            <a:off x="4118832" y="2847238"/>
            <a:ext cx="2383629" cy="128625"/>
          </a:xfrm>
          <a:prstGeom prst="rect">
            <a:avLst/>
          </a:prstGeom>
        </p:spPr>
        <p:txBody>
          <a:bodyPr vert="horz" wrap="square" lIns="0" tIns="0" rIns="0" bIns="0" rtlCol="0">
            <a:spAutoFit/>
          </a:bodyPr>
          <a:lstStyle/>
          <a:p>
            <a:pPr>
              <a:lnSpc>
                <a:spcPts val="1028"/>
              </a:lnSpc>
            </a:pPr>
            <a:r>
              <a:rPr sz="1028" spc="-5" dirty="0">
                <a:solidFill>
                  <a:srgbClr val="231F20"/>
                </a:solidFill>
                <a:latin typeface="Droid Sans"/>
                <a:cs typeface="Droid Sans"/>
              </a:rPr>
              <a:t>Sir </a:t>
            </a:r>
            <a:r>
              <a:rPr sz="1028" dirty="0">
                <a:solidFill>
                  <a:srgbClr val="231F20"/>
                </a:solidFill>
                <a:latin typeface="Droid Sans"/>
                <a:cs typeface="Droid Sans"/>
              </a:rPr>
              <a:t>Jack </a:t>
            </a:r>
            <a:r>
              <a:rPr sz="1542" spc="-7" baseline="2525" dirty="0">
                <a:solidFill>
                  <a:srgbClr val="231F20"/>
                </a:solidFill>
                <a:latin typeface="Droid Sans"/>
                <a:cs typeface="Droid Sans"/>
              </a:rPr>
              <a:t>Petchey </a:t>
            </a:r>
            <a:r>
              <a:rPr sz="1542" baseline="2525" dirty="0">
                <a:solidFill>
                  <a:srgbClr val="231F20"/>
                </a:solidFill>
                <a:latin typeface="Droid Sans"/>
                <a:cs typeface="Droid Sans"/>
              </a:rPr>
              <a:t>has </a:t>
            </a:r>
            <a:r>
              <a:rPr sz="1542" baseline="5050" dirty="0">
                <a:solidFill>
                  <a:srgbClr val="231F20"/>
                </a:solidFill>
                <a:latin typeface="Droid Sans"/>
                <a:cs typeface="Droid Sans"/>
              </a:rPr>
              <a:t>carried around </a:t>
            </a:r>
            <a:r>
              <a:rPr sz="1542" baseline="7575" dirty="0">
                <a:solidFill>
                  <a:srgbClr val="231F20"/>
                </a:solidFill>
                <a:latin typeface="Droid Sans"/>
                <a:cs typeface="Droid Sans"/>
              </a:rPr>
              <a:t>a</a:t>
            </a:r>
            <a:r>
              <a:rPr sz="1542" spc="-252" baseline="7575" dirty="0">
                <a:solidFill>
                  <a:srgbClr val="231F20"/>
                </a:solidFill>
                <a:latin typeface="Droid Sans"/>
                <a:cs typeface="Droid Sans"/>
              </a:rPr>
              <a:t> </a:t>
            </a:r>
            <a:r>
              <a:rPr sz="1542" baseline="7575" dirty="0">
                <a:solidFill>
                  <a:srgbClr val="231F20"/>
                </a:solidFill>
                <a:latin typeface="Droid Sans"/>
                <a:cs typeface="Droid Sans"/>
              </a:rPr>
              <a:t>cut</a:t>
            </a:r>
            <a:endParaRPr sz="1542" baseline="7575">
              <a:latin typeface="Droid Sans"/>
              <a:cs typeface="Droid Sans"/>
            </a:endParaRPr>
          </a:p>
        </p:txBody>
      </p:sp>
      <p:sp>
        <p:nvSpPr>
          <p:cNvPr id="49" name="object 49"/>
          <p:cNvSpPr txBox="1"/>
          <p:nvPr/>
        </p:nvSpPr>
        <p:spPr>
          <a:xfrm rot="21300000">
            <a:off x="4136170" y="3033452"/>
            <a:ext cx="2195833" cy="128625"/>
          </a:xfrm>
          <a:prstGeom prst="rect">
            <a:avLst/>
          </a:prstGeom>
        </p:spPr>
        <p:txBody>
          <a:bodyPr vert="horz" wrap="square" lIns="0" tIns="0" rIns="0" bIns="0" rtlCol="0">
            <a:spAutoFit/>
          </a:bodyPr>
          <a:lstStyle/>
          <a:p>
            <a:pPr>
              <a:lnSpc>
                <a:spcPts val="1028"/>
              </a:lnSpc>
            </a:pPr>
            <a:r>
              <a:rPr sz="1028" spc="-5" dirty="0">
                <a:solidFill>
                  <a:srgbClr val="231F20"/>
                </a:solidFill>
                <a:latin typeface="Droid Sans"/>
                <a:cs typeface="Droid Sans"/>
              </a:rPr>
              <a:t>out </a:t>
            </a:r>
            <a:r>
              <a:rPr sz="1028" dirty="0">
                <a:solidFill>
                  <a:srgbClr val="231F20"/>
                </a:solidFill>
                <a:latin typeface="Droid Sans"/>
                <a:cs typeface="Droid Sans"/>
              </a:rPr>
              <a:t>cardboard </a:t>
            </a:r>
            <a:r>
              <a:rPr sz="1542" baseline="2525" dirty="0">
                <a:solidFill>
                  <a:srgbClr val="231F20"/>
                </a:solidFill>
                <a:latin typeface="Droid Sans"/>
                <a:cs typeface="Droid Sans"/>
              </a:rPr>
              <a:t>disc </a:t>
            </a:r>
            <a:r>
              <a:rPr sz="1542" spc="-7" baseline="5050" dirty="0">
                <a:solidFill>
                  <a:srgbClr val="231F20"/>
                </a:solidFill>
                <a:latin typeface="Droid Sans"/>
                <a:cs typeface="Droid Sans"/>
              </a:rPr>
              <a:t>with </a:t>
            </a:r>
            <a:r>
              <a:rPr sz="1542" baseline="5050" dirty="0">
                <a:solidFill>
                  <a:srgbClr val="231F20"/>
                </a:solidFill>
                <a:latin typeface="Droid Sans"/>
                <a:cs typeface="Droid Sans"/>
              </a:rPr>
              <a:t>a message</a:t>
            </a:r>
            <a:r>
              <a:rPr sz="1542" spc="-231" baseline="5050" dirty="0">
                <a:solidFill>
                  <a:srgbClr val="231F20"/>
                </a:solidFill>
                <a:latin typeface="Droid Sans"/>
                <a:cs typeface="Droid Sans"/>
              </a:rPr>
              <a:t> </a:t>
            </a:r>
            <a:r>
              <a:rPr sz="1542" baseline="7575" dirty="0">
                <a:solidFill>
                  <a:srgbClr val="231F20"/>
                </a:solidFill>
                <a:latin typeface="Droid Sans"/>
                <a:cs typeface="Droid Sans"/>
              </a:rPr>
              <a:t>to</a:t>
            </a:r>
            <a:endParaRPr sz="1542" baseline="7575">
              <a:latin typeface="Droid Sans"/>
              <a:cs typeface="Droid Sans"/>
            </a:endParaRPr>
          </a:p>
        </p:txBody>
      </p:sp>
      <p:sp>
        <p:nvSpPr>
          <p:cNvPr id="50" name="object 50"/>
          <p:cNvSpPr txBox="1"/>
          <p:nvPr/>
        </p:nvSpPr>
        <p:spPr>
          <a:xfrm rot="21300000">
            <a:off x="4153006" y="3203201"/>
            <a:ext cx="2351042" cy="128625"/>
          </a:xfrm>
          <a:prstGeom prst="rect">
            <a:avLst/>
          </a:prstGeom>
        </p:spPr>
        <p:txBody>
          <a:bodyPr vert="horz" wrap="square" lIns="0" tIns="0" rIns="0" bIns="0" rtlCol="0">
            <a:spAutoFit/>
          </a:bodyPr>
          <a:lstStyle/>
          <a:p>
            <a:pPr>
              <a:lnSpc>
                <a:spcPts val="1028"/>
              </a:lnSpc>
            </a:pPr>
            <a:r>
              <a:rPr sz="1028" dirty="0">
                <a:solidFill>
                  <a:srgbClr val="231F20"/>
                </a:solidFill>
                <a:latin typeface="Droid Sans"/>
                <a:cs typeface="Droid Sans"/>
              </a:rPr>
              <a:t>himself </a:t>
            </a:r>
            <a:r>
              <a:rPr sz="1542" baseline="2525" dirty="0">
                <a:solidFill>
                  <a:srgbClr val="231F20"/>
                </a:solidFill>
                <a:latin typeface="Droid Sans"/>
                <a:cs typeface="Droid Sans"/>
              </a:rPr>
              <a:t>in his pocket </a:t>
            </a:r>
            <a:r>
              <a:rPr sz="1542" spc="-7" baseline="5050" dirty="0">
                <a:solidFill>
                  <a:srgbClr val="231F20"/>
                </a:solidFill>
                <a:latin typeface="Droid Sans"/>
                <a:cs typeface="Droid Sans"/>
              </a:rPr>
              <a:t>for </a:t>
            </a:r>
            <a:r>
              <a:rPr sz="1542" baseline="5050" dirty="0">
                <a:solidFill>
                  <a:srgbClr val="231F20"/>
                </a:solidFill>
                <a:latin typeface="Droid Sans"/>
                <a:cs typeface="Droid Sans"/>
              </a:rPr>
              <a:t>most </a:t>
            </a:r>
            <a:r>
              <a:rPr sz="1542" spc="-7" baseline="7575" dirty="0">
                <a:solidFill>
                  <a:srgbClr val="231F20"/>
                </a:solidFill>
                <a:latin typeface="Droid Sans"/>
                <a:cs typeface="Droid Sans"/>
              </a:rPr>
              <a:t>of </a:t>
            </a:r>
            <a:r>
              <a:rPr sz="1542" baseline="7575" dirty="0">
                <a:solidFill>
                  <a:srgbClr val="231F20"/>
                </a:solidFill>
                <a:latin typeface="Droid Sans"/>
                <a:cs typeface="Droid Sans"/>
              </a:rPr>
              <a:t>his</a:t>
            </a:r>
            <a:r>
              <a:rPr sz="1542" spc="-273" baseline="7575" dirty="0">
                <a:solidFill>
                  <a:srgbClr val="231F20"/>
                </a:solidFill>
                <a:latin typeface="Droid Sans"/>
                <a:cs typeface="Droid Sans"/>
              </a:rPr>
              <a:t> </a:t>
            </a:r>
            <a:r>
              <a:rPr sz="1542" baseline="7575" dirty="0">
                <a:solidFill>
                  <a:srgbClr val="231F20"/>
                </a:solidFill>
                <a:latin typeface="Droid Sans"/>
                <a:cs typeface="Droid Sans"/>
              </a:rPr>
              <a:t>life.</a:t>
            </a:r>
            <a:endParaRPr sz="1542" baseline="7575">
              <a:latin typeface="Droid Sans"/>
              <a:cs typeface="Droid Sans"/>
            </a:endParaRPr>
          </a:p>
        </p:txBody>
      </p:sp>
      <p:sp>
        <p:nvSpPr>
          <p:cNvPr id="51" name="object 51"/>
          <p:cNvSpPr txBox="1"/>
          <p:nvPr/>
        </p:nvSpPr>
        <p:spPr>
          <a:xfrm rot="21300000">
            <a:off x="4170195" y="3384508"/>
            <a:ext cx="2265139" cy="128625"/>
          </a:xfrm>
          <a:prstGeom prst="rect">
            <a:avLst/>
          </a:prstGeom>
        </p:spPr>
        <p:txBody>
          <a:bodyPr vert="horz" wrap="square" lIns="0" tIns="0" rIns="0" bIns="0" rtlCol="0">
            <a:spAutoFit/>
          </a:bodyPr>
          <a:lstStyle/>
          <a:p>
            <a:pPr>
              <a:lnSpc>
                <a:spcPts val="1028"/>
              </a:lnSpc>
            </a:pPr>
            <a:r>
              <a:rPr sz="1028" spc="-5" dirty="0">
                <a:solidFill>
                  <a:srgbClr val="231F20"/>
                </a:solidFill>
                <a:latin typeface="Droid Sans"/>
                <a:cs typeface="Droid Sans"/>
              </a:rPr>
              <a:t>Sir </a:t>
            </a:r>
            <a:r>
              <a:rPr sz="1028" dirty="0">
                <a:solidFill>
                  <a:srgbClr val="231F20"/>
                </a:solidFill>
                <a:latin typeface="Droid Sans"/>
                <a:cs typeface="Droid Sans"/>
              </a:rPr>
              <a:t>Jack </a:t>
            </a:r>
            <a:r>
              <a:rPr sz="1542" baseline="2525" dirty="0">
                <a:solidFill>
                  <a:srgbClr val="231F20"/>
                </a:solidFill>
                <a:latin typeface="Droid Sans"/>
                <a:cs typeface="Droid Sans"/>
              </a:rPr>
              <a:t>believes that </a:t>
            </a:r>
            <a:r>
              <a:rPr sz="1542" baseline="5050" dirty="0">
                <a:solidFill>
                  <a:srgbClr val="231F20"/>
                </a:solidFill>
                <a:latin typeface="Droid Sans"/>
                <a:cs typeface="Droid Sans"/>
              </a:rPr>
              <a:t>having a</a:t>
            </a:r>
            <a:r>
              <a:rPr sz="1542" spc="-245" baseline="5050" dirty="0">
                <a:solidFill>
                  <a:srgbClr val="231F20"/>
                </a:solidFill>
                <a:latin typeface="Droid Sans"/>
                <a:cs typeface="Droid Sans"/>
              </a:rPr>
              <a:t> </a:t>
            </a:r>
            <a:r>
              <a:rPr sz="1542" baseline="7575" dirty="0">
                <a:solidFill>
                  <a:srgbClr val="231F20"/>
                </a:solidFill>
                <a:latin typeface="Droid Sans"/>
                <a:cs typeface="Droid Sans"/>
              </a:rPr>
              <a:t>constant</a:t>
            </a:r>
            <a:endParaRPr sz="1542" baseline="7575">
              <a:latin typeface="Droid Sans"/>
              <a:cs typeface="Droid Sans"/>
            </a:endParaRPr>
          </a:p>
        </p:txBody>
      </p:sp>
      <p:sp>
        <p:nvSpPr>
          <p:cNvPr id="52" name="object 52"/>
          <p:cNvSpPr txBox="1"/>
          <p:nvPr/>
        </p:nvSpPr>
        <p:spPr>
          <a:xfrm rot="21300000">
            <a:off x="4187291" y="3562826"/>
            <a:ext cx="2242037" cy="128625"/>
          </a:xfrm>
          <a:prstGeom prst="rect">
            <a:avLst/>
          </a:prstGeom>
        </p:spPr>
        <p:txBody>
          <a:bodyPr vert="horz" wrap="square" lIns="0" tIns="0" rIns="0" bIns="0" rtlCol="0">
            <a:spAutoFit/>
          </a:bodyPr>
          <a:lstStyle/>
          <a:p>
            <a:pPr>
              <a:lnSpc>
                <a:spcPts val="1028"/>
              </a:lnSpc>
            </a:pPr>
            <a:r>
              <a:rPr sz="1028" dirty="0">
                <a:solidFill>
                  <a:srgbClr val="231F20"/>
                </a:solidFill>
                <a:latin typeface="Droid Sans"/>
                <a:cs typeface="Droid Sans"/>
              </a:rPr>
              <a:t>reminder </a:t>
            </a:r>
            <a:r>
              <a:rPr sz="1542" spc="-7" baseline="2525" dirty="0">
                <a:solidFill>
                  <a:srgbClr val="231F20"/>
                </a:solidFill>
                <a:latin typeface="Droid Sans"/>
                <a:cs typeface="Droid Sans"/>
              </a:rPr>
              <a:t>of </a:t>
            </a:r>
            <a:r>
              <a:rPr sz="1542" baseline="2525" dirty="0">
                <a:solidFill>
                  <a:srgbClr val="231F20"/>
                </a:solidFill>
                <a:latin typeface="Droid Sans"/>
                <a:cs typeface="Droid Sans"/>
              </a:rPr>
              <a:t>the messages </a:t>
            </a:r>
            <a:r>
              <a:rPr sz="1542" baseline="5050" dirty="0">
                <a:solidFill>
                  <a:srgbClr val="231F20"/>
                </a:solidFill>
                <a:latin typeface="Droid Sans"/>
                <a:cs typeface="Droid Sans"/>
              </a:rPr>
              <a:t>and</a:t>
            </a:r>
            <a:r>
              <a:rPr sz="1542" spc="-189" baseline="5050" dirty="0">
                <a:solidFill>
                  <a:srgbClr val="231F20"/>
                </a:solidFill>
                <a:latin typeface="Droid Sans"/>
                <a:cs typeface="Droid Sans"/>
              </a:rPr>
              <a:t> </a:t>
            </a:r>
            <a:r>
              <a:rPr sz="1542" spc="-7" baseline="7575" dirty="0">
                <a:solidFill>
                  <a:srgbClr val="231F20"/>
                </a:solidFill>
                <a:latin typeface="Droid Sans"/>
                <a:cs typeface="Droid Sans"/>
              </a:rPr>
              <a:t>mottos</a:t>
            </a:r>
            <a:endParaRPr sz="1542" baseline="7575">
              <a:latin typeface="Droid Sans"/>
              <a:cs typeface="Droid Sans"/>
            </a:endParaRPr>
          </a:p>
        </p:txBody>
      </p:sp>
      <p:sp>
        <p:nvSpPr>
          <p:cNvPr id="53" name="object 53"/>
          <p:cNvSpPr txBox="1"/>
          <p:nvPr/>
        </p:nvSpPr>
        <p:spPr>
          <a:xfrm rot="21300000">
            <a:off x="4204231" y="3737734"/>
            <a:ext cx="2269879" cy="128625"/>
          </a:xfrm>
          <a:prstGeom prst="rect">
            <a:avLst/>
          </a:prstGeom>
        </p:spPr>
        <p:txBody>
          <a:bodyPr vert="horz" wrap="square" lIns="0" tIns="0" rIns="0" bIns="0" rtlCol="0">
            <a:spAutoFit/>
          </a:bodyPr>
          <a:lstStyle/>
          <a:p>
            <a:pPr>
              <a:lnSpc>
                <a:spcPts val="1028"/>
              </a:lnSpc>
            </a:pPr>
            <a:r>
              <a:rPr sz="1028" dirty="0">
                <a:solidFill>
                  <a:srgbClr val="231F20"/>
                </a:solidFill>
                <a:latin typeface="Droid Sans"/>
                <a:cs typeface="Droid Sans"/>
              </a:rPr>
              <a:t>he </a:t>
            </a:r>
            <a:r>
              <a:rPr sz="1028" spc="-5" dirty="0">
                <a:solidFill>
                  <a:srgbClr val="231F20"/>
                </a:solidFill>
                <a:latin typeface="Droid Sans"/>
                <a:cs typeface="Droid Sans"/>
              </a:rPr>
              <a:t>finds </a:t>
            </a:r>
            <a:r>
              <a:rPr sz="1542" baseline="2525" dirty="0">
                <a:solidFill>
                  <a:srgbClr val="231F20"/>
                </a:solidFill>
                <a:latin typeface="Droid Sans"/>
                <a:cs typeface="Droid Sans"/>
              </a:rPr>
              <a:t>inspiring, </a:t>
            </a:r>
            <a:r>
              <a:rPr sz="1542" spc="-7" baseline="5050" dirty="0">
                <a:solidFill>
                  <a:srgbClr val="231F20"/>
                </a:solidFill>
                <a:latin typeface="Droid Sans"/>
                <a:cs typeface="Droid Sans"/>
              </a:rPr>
              <a:t>such </a:t>
            </a:r>
            <a:r>
              <a:rPr sz="1542" baseline="5050" dirty="0">
                <a:solidFill>
                  <a:srgbClr val="231F20"/>
                </a:solidFill>
                <a:latin typeface="Droid Sans"/>
                <a:cs typeface="Droid Sans"/>
              </a:rPr>
              <a:t>as </a:t>
            </a:r>
            <a:r>
              <a:rPr sz="1542" spc="-14" baseline="5050" dirty="0">
                <a:solidFill>
                  <a:srgbClr val="231F20"/>
                </a:solidFill>
                <a:latin typeface="Droid Sans"/>
                <a:cs typeface="Droid Sans"/>
              </a:rPr>
              <a:t>“</a:t>
            </a:r>
            <a:r>
              <a:rPr sz="1542" i="1" spc="-14" baseline="5050" dirty="0">
                <a:solidFill>
                  <a:srgbClr val="231F20"/>
                </a:solidFill>
                <a:latin typeface="Droid Sans"/>
                <a:cs typeface="Droid Sans"/>
              </a:rPr>
              <a:t>If </a:t>
            </a:r>
            <a:r>
              <a:rPr sz="1542" i="1" baseline="7575" dirty="0">
                <a:solidFill>
                  <a:srgbClr val="231F20"/>
                </a:solidFill>
                <a:latin typeface="Droid Sans"/>
                <a:cs typeface="Droid Sans"/>
              </a:rPr>
              <a:t>you</a:t>
            </a:r>
            <a:r>
              <a:rPr sz="1542" i="1" spc="-224" baseline="7575" dirty="0">
                <a:solidFill>
                  <a:srgbClr val="231F20"/>
                </a:solidFill>
                <a:latin typeface="Droid Sans"/>
                <a:cs typeface="Droid Sans"/>
              </a:rPr>
              <a:t> </a:t>
            </a:r>
            <a:r>
              <a:rPr sz="1542" i="1" baseline="7575" dirty="0">
                <a:solidFill>
                  <a:srgbClr val="231F20"/>
                </a:solidFill>
                <a:latin typeface="Droid Sans"/>
                <a:cs typeface="Droid Sans"/>
              </a:rPr>
              <a:t>think</a:t>
            </a:r>
            <a:endParaRPr sz="1542" baseline="7575">
              <a:latin typeface="Droid Sans"/>
              <a:cs typeface="Droid Sans"/>
            </a:endParaRPr>
          </a:p>
        </p:txBody>
      </p:sp>
      <p:sp>
        <p:nvSpPr>
          <p:cNvPr id="54" name="object 54"/>
          <p:cNvSpPr txBox="1"/>
          <p:nvPr/>
        </p:nvSpPr>
        <p:spPr>
          <a:xfrm rot="21300000">
            <a:off x="4212658" y="3909990"/>
            <a:ext cx="2195975" cy="128625"/>
          </a:xfrm>
          <a:prstGeom prst="rect">
            <a:avLst/>
          </a:prstGeom>
        </p:spPr>
        <p:txBody>
          <a:bodyPr vert="horz" wrap="square" lIns="0" tIns="0" rIns="0" bIns="0" rtlCol="0">
            <a:spAutoFit/>
          </a:bodyPr>
          <a:lstStyle/>
          <a:p>
            <a:pPr>
              <a:lnSpc>
                <a:spcPts val="1042"/>
              </a:lnSpc>
            </a:pPr>
            <a:r>
              <a:rPr sz="1028" i="1" dirty="0">
                <a:solidFill>
                  <a:srgbClr val="231F20"/>
                </a:solidFill>
                <a:latin typeface="Droid Sans"/>
                <a:cs typeface="Droid Sans"/>
              </a:rPr>
              <a:t>you can </a:t>
            </a:r>
            <a:r>
              <a:rPr sz="1542" i="1" baseline="2525" dirty="0">
                <a:solidFill>
                  <a:srgbClr val="231F20"/>
                </a:solidFill>
                <a:latin typeface="Droid Sans"/>
                <a:cs typeface="Droid Sans"/>
              </a:rPr>
              <a:t>you can!” </a:t>
            </a:r>
            <a:r>
              <a:rPr sz="1542" baseline="5050" dirty="0">
                <a:solidFill>
                  <a:srgbClr val="231F20"/>
                </a:solidFill>
                <a:latin typeface="Droid Sans"/>
                <a:cs typeface="Droid Sans"/>
              </a:rPr>
              <a:t>and </a:t>
            </a:r>
            <a:r>
              <a:rPr sz="1542" i="1" baseline="5050" dirty="0">
                <a:solidFill>
                  <a:srgbClr val="231F20"/>
                </a:solidFill>
                <a:latin typeface="Droid Sans"/>
                <a:cs typeface="Droid Sans"/>
              </a:rPr>
              <a:t>“Don’t</a:t>
            </a:r>
            <a:r>
              <a:rPr sz="1542" i="1" spc="-265" baseline="5050" dirty="0">
                <a:solidFill>
                  <a:srgbClr val="231F20"/>
                </a:solidFill>
                <a:latin typeface="Droid Sans"/>
                <a:cs typeface="Droid Sans"/>
              </a:rPr>
              <a:t> </a:t>
            </a:r>
            <a:r>
              <a:rPr sz="1542" i="1" baseline="7575" dirty="0">
                <a:solidFill>
                  <a:srgbClr val="231F20"/>
                </a:solidFill>
                <a:latin typeface="Droid Sans"/>
                <a:cs typeface="Droid Sans"/>
              </a:rPr>
              <a:t>criticise,</a:t>
            </a:r>
            <a:endParaRPr sz="1542" baseline="7575" dirty="0">
              <a:latin typeface="Droid Sans"/>
              <a:cs typeface="Droid Sans"/>
            </a:endParaRPr>
          </a:p>
        </p:txBody>
      </p:sp>
      <p:sp>
        <p:nvSpPr>
          <p:cNvPr id="55" name="object 55"/>
          <p:cNvSpPr txBox="1"/>
          <p:nvPr/>
        </p:nvSpPr>
        <p:spPr>
          <a:xfrm rot="21300000">
            <a:off x="4238199" y="4078587"/>
            <a:ext cx="2387907" cy="128625"/>
          </a:xfrm>
          <a:prstGeom prst="rect">
            <a:avLst/>
          </a:prstGeom>
        </p:spPr>
        <p:txBody>
          <a:bodyPr vert="horz" wrap="square" lIns="0" tIns="0" rIns="0" bIns="0" rtlCol="0">
            <a:spAutoFit/>
          </a:bodyPr>
          <a:lstStyle/>
          <a:p>
            <a:pPr>
              <a:lnSpc>
                <a:spcPts val="1042"/>
              </a:lnSpc>
            </a:pPr>
            <a:r>
              <a:rPr sz="1028" i="1" dirty="0">
                <a:solidFill>
                  <a:srgbClr val="231F20"/>
                </a:solidFill>
                <a:latin typeface="Droid Sans"/>
                <a:cs typeface="Droid Sans"/>
              </a:rPr>
              <a:t>condemn </a:t>
            </a:r>
            <a:r>
              <a:rPr sz="1542" i="1" spc="-7" baseline="2525" dirty="0">
                <a:solidFill>
                  <a:srgbClr val="231F20"/>
                </a:solidFill>
                <a:latin typeface="Droid Sans"/>
                <a:cs typeface="Droid Sans"/>
              </a:rPr>
              <a:t>or complain”</a:t>
            </a:r>
            <a:r>
              <a:rPr sz="1542" spc="-7" baseline="5050" dirty="0">
                <a:solidFill>
                  <a:srgbClr val="231F20"/>
                </a:solidFill>
                <a:latin typeface="Droid Sans"/>
                <a:cs typeface="Droid Sans"/>
              </a:rPr>
              <a:t>, </a:t>
            </a:r>
            <a:r>
              <a:rPr sz="1542" baseline="5050" dirty="0">
                <a:solidFill>
                  <a:srgbClr val="231F20"/>
                </a:solidFill>
                <a:latin typeface="Droid Sans"/>
                <a:cs typeface="Droid Sans"/>
              </a:rPr>
              <a:t>have </a:t>
            </a:r>
            <a:r>
              <a:rPr sz="1542" baseline="7575" dirty="0">
                <a:solidFill>
                  <a:srgbClr val="231F20"/>
                </a:solidFill>
                <a:latin typeface="Droid Sans"/>
                <a:cs typeface="Droid Sans"/>
              </a:rPr>
              <a:t>helped</a:t>
            </a:r>
            <a:r>
              <a:rPr sz="1542" spc="-175" baseline="7575" dirty="0">
                <a:solidFill>
                  <a:srgbClr val="231F20"/>
                </a:solidFill>
                <a:latin typeface="Droid Sans"/>
                <a:cs typeface="Droid Sans"/>
              </a:rPr>
              <a:t> </a:t>
            </a:r>
            <a:r>
              <a:rPr sz="1542" baseline="7575" dirty="0">
                <a:solidFill>
                  <a:srgbClr val="231F20"/>
                </a:solidFill>
                <a:latin typeface="Droid Sans"/>
                <a:cs typeface="Droid Sans"/>
              </a:rPr>
              <a:t>him</a:t>
            </a:r>
            <a:endParaRPr sz="1542" baseline="7575" dirty="0">
              <a:latin typeface="Droid Sans"/>
              <a:cs typeface="Droid Sans"/>
            </a:endParaRPr>
          </a:p>
        </p:txBody>
      </p:sp>
      <p:sp>
        <p:nvSpPr>
          <p:cNvPr id="56" name="object 56"/>
          <p:cNvSpPr txBox="1"/>
          <p:nvPr/>
        </p:nvSpPr>
        <p:spPr>
          <a:xfrm rot="21300000">
            <a:off x="4255321" y="4264584"/>
            <a:ext cx="2388368" cy="128625"/>
          </a:xfrm>
          <a:prstGeom prst="rect">
            <a:avLst/>
          </a:prstGeom>
        </p:spPr>
        <p:txBody>
          <a:bodyPr vert="horz" wrap="square" lIns="0" tIns="0" rIns="0" bIns="0" rtlCol="0">
            <a:spAutoFit/>
          </a:bodyPr>
          <a:lstStyle/>
          <a:p>
            <a:pPr>
              <a:lnSpc>
                <a:spcPts val="1028"/>
              </a:lnSpc>
            </a:pPr>
            <a:r>
              <a:rPr sz="1028" dirty="0">
                <a:solidFill>
                  <a:srgbClr val="231F20"/>
                </a:solidFill>
                <a:latin typeface="Droid Sans"/>
                <a:cs typeface="Droid Sans"/>
              </a:rPr>
              <a:t>in reaching </a:t>
            </a:r>
            <a:r>
              <a:rPr sz="1542" baseline="2525" dirty="0">
                <a:solidFill>
                  <a:srgbClr val="231F20"/>
                </a:solidFill>
                <a:latin typeface="Droid Sans"/>
                <a:cs typeface="Droid Sans"/>
              </a:rPr>
              <a:t>his </a:t>
            </a:r>
            <a:r>
              <a:rPr sz="1542" spc="-7" baseline="2525" dirty="0">
                <a:solidFill>
                  <a:srgbClr val="231F20"/>
                </a:solidFill>
                <a:latin typeface="Droid Sans"/>
                <a:cs typeface="Droid Sans"/>
              </a:rPr>
              <a:t>goals </a:t>
            </a:r>
            <a:r>
              <a:rPr sz="1542" baseline="5050" dirty="0">
                <a:solidFill>
                  <a:srgbClr val="231F20"/>
                </a:solidFill>
                <a:latin typeface="Droid Sans"/>
                <a:cs typeface="Droid Sans"/>
              </a:rPr>
              <a:t>through </a:t>
            </a:r>
            <a:r>
              <a:rPr sz="1542" baseline="7575" dirty="0">
                <a:solidFill>
                  <a:srgbClr val="231F20"/>
                </a:solidFill>
                <a:latin typeface="Droid Sans"/>
                <a:cs typeface="Droid Sans"/>
              </a:rPr>
              <a:t>life.</a:t>
            </a:r>
            <a:r>
              <a:rPr sz="1542" spc="-245" baseline="7575" dirty="0">
                <a:solidFill>
                  <a:srgbClr val="231F20"/>
                </a:solidFill>
                <a:latin typeface="Droid Sans"/>
                <a:cs typeface="Droid Sans"/>
              </a:rPr>
              <a:t> </a:t>
            </a:r>
            <a:r>
              <a:rPr sz="1542" spc="-7" baseline="7575" dirty="0">
                <a:solidFill>
                  <a:srgbClr val="231F20"/>
                </a:solidFill>
                <a:latin typeface="Droid Sans"/>
                <a:cs typeface="Droid Sans"/>
              </a:rPr>
              <a:t>Having</a:t>
            </a:r>
            <a:endParaRPr sz="1542" baseline="7575">
              <a:latin typeface="Droid Sans"/>
              <a:cs typeface="Droid Sans"/>
            </a:endParaRPr>
          </a:p>
        </p:txBody>
      </p:sp>
      <p:sp>
        <p:nvSpPr>
          <p:cNvPr id="57" name="object 57"/>
          <p:cNvSpPr txBox="1"/>
          <p:nvPr/>
        </p:nvSpPr>
        <p:spPr>
          <a:xfrm rot="21300000">
            <a:off x="4272557" y="4447347"/>
            <a:ext cx="2272249" cy="128625"/>
          </a:xfrm>
          <a:prstGeom prst="rect">
            <a:avLst/>
          </a:prstGeom>
        </p:spPr>
        <p:txBody>
          <a:bodyPr vert="horz" wrap="square" lIns="0" tIns="0" rIns="0" bIns="0" rtlCol="0">
            <a:spAutoFit/>
          </a:bodyPr>
          <a:lstStyle/>
          <a:p>
            <a:pPr>
              <a:lnSpc>
                <a:spcPts val="1028"/>
              </a:lnSpc>
            </a:pPr>
            <a:r>
              <a:rPr sz="1028" dirty="0">
                <a:solidFill>
                  <a:srgbClr val="231F20"/>
                </a:solidFill>
                <a:latin typeface="Droid Sans"/>
                <a:cs typeface="Droid Sans"/>
              </a:rPr>
              <a:t>the</a:t>
            </a:r>
            <a:r>
              <a:rPr sz="1028" spc="-28" dirty="0">
                <a:solidFill>
                  <a:srgbClr val="231F20"/>
                </a:solidFill>
                <a:latin typeface="Droid Sans"/>
                <a:cs typeface="Droid Sans"/>
              </a:rPr>
              <a:t> </a:t>
            </a:r>
            <a:r>
              <a:rPr sz="1028" dirty="0">
                <a:solidFill>
                  <a:srgbClr val="231F20"/>
                </a:solidFill>
                <a:latin typeface="Droid Sans"/>
                <a:cs typeface="Droid Sans"/>
              </a:rPr>
              <a:t>disc</a:t>
            </a:r>
            <a:r>
              <a:rPr sz="1028" spc="-23" dirty="0">
                <a:solidFill>
                  <a:srgbClr val="231F20"/>
                </a:solidFill>
                <a:latin typeface="Droid Sans"/>
                <a:cs typeface="Droid Sans"/>
              </a:rPr>
              <a:t> </a:t>
            </a:r>
            <a:r>
              <a:rPr sz="1542" baseline="2525" dirty="0">
                <a:solidFill>
                  <a:srgbClr val="231F20"/>
                </a:solidFill>
                <a:latin typeface="Droid Sans"/>
                <a:cs typeface="Droid Sans"/>
              </a:rPr>
              <a:t>in</a:t>
            </a:r>
            <a:r>
              <a:rPr sz="1542" spc="-41" baseline="2525" dirty="0">
                <a:solidFill>
                  <a:srgbClr val="231F20"/>
                </a:solidFill>
                <a:latin typeface="Droid Sans"/>
                <a:cs typeface="Droid Sans"/>
              </a:rPr>
              <a:t> </a:t>
            </a:r>
            <a:r>
              <a:rPr sz="1542" baseline="2525" dirty="0">
                <a:solidFill>
                  <a:srgbClr val="231F20"/>
                </a:solidFill>
                <a:latin typeface="Droid Sans"/>
                <a:cs typeface="Droid Sans"/>
              </a:rPr>
              <a:t>his</a:t>
            </a:r>
            <a:r>
              <a:rPr sz="1542" spc="-35" baseline="2525" dirty="0">
                <a:solidFill>
                  <a:srgbClr val="231F20"/>
                </a:solidFill>
                <a:latin typeface="Droid Sans"/>
                <a:cs typeface="Droid Sans"/>
              </a:rPr>
              <a:t> </a:t>
            </a:r>
            <a:r>
              <a:rPr sz="1542" baseline="2525" dirty="0">
                <a:solidFill>
                  <a:srgbClr val="231F20"/>
                </a:solidFill>
                <a:latin typeface="Droid Sans"/>
                <a:cs typeface="Droid Sans"/>
              </a:rPr>
              <a:t>pocket</a:t>
            </a:r>
            <a:r>
              <a:rPr sz="1542" spc="-35" baseline="2525" dirty="0">
                <a:solidFill>
                  <a:srgbClr val="231F20"/>
                </a:solidFill>
                <a:latin typeface="Droid Sans"/>
                <a:cs typeface="Droid Sans"/>
              </a:rPr>
              <a:t> </a:t>
            </a:r>
            <a:r>
              <a:rPr sz="1542" baseline="5050" dirty="0">
                <a:solidFill>
                  <a:srgbClr val="231F20"/>
                </a:solidFill>
                <a:latin typeface="Droid Sans"/>
                <a:cs typeface="Droid Sans"/>
              </a:rPr>
              <a:t>acts</a:t>
            </a:r>
            <a:r>
              <a:rPr sz="1542" spc="-41" baseline="5050" dirty="0">
                <a:solidFill>
                  <a:srgbClr val="231F20"/>
                </a:solidFill>
                <a:latin typeface="Droid Sans"/>
                <a:cs typeface="Droid Sans"/>
              </a:rPr>
              <a:t> </a:t>
            </a:r>
            <a:r>
              <a:rPr sz="1542" baseline="5050" dirty="0">
                <a:solidFill>
                  <a:srgbClr val="231F20"/>
                </a:solidFill>
                <a:latin typeface="Droid Sans"/>
                <a:cs typeface="Droid Sans"/>
              </a:rPr>
              <a:t>as</a:t>
            </a:r>
            <a:r>
              <a:rPr sz="1542" spc="-35" baseline="5050" dirty="0">
                <a:solidFill>
                  <a:srgbClr val="231F20"/>
                </a:solidFill>
                <a:latin typeface="Droid Sans"/>
                <a:cs typeface="Droid Sans"/>
              </a:rPr>
              <a:t> </a:t>
            </a:r>
            <a:r>
              <a:rPr sz="1542" baseline="5050" dirty="0">
                <a:solidFill>
                  <a:srgbClr val="231F20"/>
                </a:solidFill>
                <a:latin typeface="Droid Sans"/>
                <a:cs typeface="Droid Sans"/>
              </a:rPr>
              <a:t>a</a:t>
            </a:r>
            <a:r>
              <a:rPr sz="1542" spc="-35" baseline="5050" dirty="0">
                <a:solidFill>
                  <a:srgbClr val="231F20"/>
                </a:solidFill>
                <a:latin typeface="Droid Sans"/>
                <a:cs typeface="Droid Sans"/>
              </a:rPr>
              <a:t> </a:t>
            </a:r>
            <a:r>
              <a:rPr sz="1542" baseline="7575" dirty="0">
                <a:solidFill>
                  <a:srgbClr val="231F20"/>
                </a:solidFill>
                <a:latin typeface="Droid Sans"/>
                <a:cs typeface="Droid Sans"/>
              </a:rPr>
              <a:t>tangible</a:t>
            </a:r>
            <a:endParaRPr sz="1542" baseline="7575">
              <a:latin typeface="Droid Sans"/>
              <a:cs typeface="Droid Sans"/>
            </a:endParaRPr>
          </a:p>
        </p:txBody>
      </p:sp>
      <p:sp>
        <p:nvSpPr>
          <p:cNvPr id="58" name="object 58"/>
          <p:cNvSpPr txBox="1"/>
          <p:nvPr/>
        </p:nvSpPr>
        <p:spPr>
          <a:xfrm rot="21300000">
            <a:off x="4289540" y="4621979"/>
            <a:ext cx="2325567" cy="128625"/>
          </a:xfrm>
          <a:prstGeom prst="rect">
            <a:avLst/>
          </a:prstGeom>
        </p:spPr>
        <p:txBody>
          <a:bodyPr vert="horz" wrap="square" lIns="0" tIns="0" rIns="0" bIns="0" rtlCol="0">
            <a:spAutoFit/>
          </a:bodyPr>
          <a:lstStyle/>
          <a:p>
            <a:pPr>
              <a:lnSpc>
                <a:spcPts val="1028"/>
              </a:lnSpc>
            </a:pPr>
            <a:r>
              <a:rPr sz="1028" dirty="0">
                <a:solidFill>
                  <a:srgbClr val="231F20"/>
                </a:solidFill>
                <a:latin typeface="Droid Sans"/>
                <a:cs typeface="Droid Sans"/>
              </a:rPr>
              <a:t>reminder </a:t>
            </a:r>
            <a:r>
              <a:rPr sz="1542" spc="-7" baseline="2525" dirty="0">
                <a:solidFill>
                  <a:srgbClr val="231F20"/>
                </a:solidFill>
                <a:latin typeface="Droid Sans"/>
                <a:cs typeface="Droid Sans"/>
              </a:rPr>
              <a:t>of </a:t>
            </a:r>
            <a:r>
              <a:rPr sz="1542" baseline="2525" dirty="0">
                <a:solidFill>
                  <a:srgbClr val="231F20"/>
                </a:solidFill>
                <a:latin typeface="Droid Sans"/>
                <a:cs typeface="Droid Sans"/>
              </a:rPr>
              <a:t>the mindset </a:t>
            </a:r>
            <a:r>
              <a:rPr sz="1542" baseline="5050" dirty="0">
                <a:solidFill>
                  <a:srgbClr val="231F20"/>
                </a:solidFill>
                <a:latin typeface="Droid Sans"/>
                <a:cs typeface="Droid Sans"/>
              </a:rPr>
              <a:t>and</a:t>
            </a:r>
            <a:r>
              <a:rPr sz="1542" spc="-224" baseline="5050" dirty="0">
                <a:solidFill>
                  <a:srgbClr val="231F20"/>
                </a:solidFill>
                <a:latin typeface="Droid Sans"/>
                <a:cs typeface="Droid Sans"/>
              </a:rPr>
              <a:t> </a:t>
            </a:r>
            <a:r>
              <a:rPr sz="1542" baseline="7575" dirty="0">
                <a:solidFill>
                  <a:srgbClr val="231F20"/>
                </a:solidFill>
                <a:latin typeface="Droid Sans"/>
                <a:cs typeface="Droid Sans"/>
              </a:rPr>
              <a:t>behaviour</a:t>
            </a:r>
            <a:endParaRPr sz="1542" baseline="7575">
              <a:latin typeface="Droid Sans"/>
              <a:cs typeface="Droid Sans"/>
            </a:endParaRPr>
          </a:p>
        </p:txBody>
      </p:sp>
      <p:sp>
        <p:nvSpPr>
          <p:cNvPr id="59" name="object 59"/>
          <p:cNvSpPr txBox="1"/>
          <p:nvPr/>
        </p:nvSpPr>
        <p:spPr>
          <a:xfrm rot="21300000">
            <a:off x="4307474" y="4838349"/>
            <a:ext cx="1509875" cy="128625"/>
          </a:xfrm>
          <a:prstGeom prst="rect">
            <a:avLst/>
          </a:prstGeom>
        </p:spPr>
        <p:txBody>
          <a:bodyPr vert="horz" wrap="square" lIns="0" tIns="0" rIns="0" bIns="0" rtlCol="0">
            <a:spAutoFit/>
          </a:bodyPr>
          <a:lstStyle/>
          <a:p>
            <a:pPr>
              <a:lnSpc>
                <a:spcPts val="1028"/>
              </a:lnSpc>
            </a:pPr>
            <a:r>
              <a:rPr sz="1028" dirty="0">
                <a:solidFill>
                  <a:srgbClr val="231F20"/>
                </a:solidFill>
                <a:latin typeface="Droid Sans"/>
                <a:cs typeface="Droid Sans"/>
              </a:rPr>
              <a:t>he </a:t>
            </a:r>
            <a:r>
              <a:rPr sz="1028" spc="-5" dirty="0">
                <a:solidFill>
                  <a:srgbClr val="231F20"/>
                </a:solidFill>
                <a:latin typeface="Droid Sans"/>
                <a:cs typeface="Droid Sans"/>
              </a:rPr>
              <a:t>wants </a:t>
            </a:r>
            <a:r>
              <a:rPr sz="1542" baseline="2525" dirty="0">
                <a:solidFill>
                  <a:srgbClr val="231F20"/>
                </a:solidFill>
                <a:latin typeface="Droid Sans"/>
                <a:cs typeface="Droid Sans"/>
              </a:rPr>
              <a:t>to</a:t>
            </a:r>
            <a:r>
              <a:rPr sz="1542" spc="-133" baseline="2525" dirty="0">
                <a:solidFill>
                  <a:srgbClr val="231F20"/>
                </a:solidFill>
                <a:latin typeface="Droid Sans"/>
                <a:cs typeface="Droid Sans"/>
              </a:rPr>
              <a:t> </a:t>
            </a:r>
            <a:r>
              <a:rPr sz="1542" spc="-7" baseline="2525" dirty="0">
                <a:solidFill>
                  <a:srgbClr val="231F20"/>
                </a:solidFill>
                <a:latin typeface="Droid Sans"/>
                <a:cs typeface="Droid Sans"/>
              </a:rPr>
              <a:t>demonstr</a:t>
            </a:r>
            <a:r>
              <a:rPr sz="1542" spc="-7" baseline="5050" dirty="0">
                <a:solidFill>
                  <a:srgbClr val="231F20"/>
                </a:solidFill>
                <a:latin typeface="Droid Sans"/>
                <a:cs typeface="Droid Sans"/>
              </a:rPr>
              <a:t>ate.</a:t>
            </a:r>
            <a:endParaRPr sz="1542" baseline="5050">
              <a:latin typeface="Droid Sans"/>
              <a:cs typeface="Droid Sans"/>
            </a:endParaRPr>
          </a:p>
        </p:txBody>
      </p:sp>
      <p:sp>
        <p:nvSpPr>
          <p:cNvPr id="60" name="object 60"/>
          <p:cNvSpPr txBox="1"/>
          <p:nvPr/>
        </p:nvSpPr>
        <p:spPr>
          <a:xfrm rot="21300000">
            <a:off x="5870415" y="4718594"/>
            <a:ext cx="871423" cy="128625"/>
          </a:xfrm>
          <a:prstGeom prst="rect">
            <a:avLst/>
          </a:prstGeom>
        </p:spPr>
        <p:txBody>
          <a:bodyPr vert="horz" wrap="square" lIns="0" tIns="0" rIns="0" bIns="0" rtlCol="0">
            <a:spAutoFit/>
          </a:bodyPr>
          <a:lstStyle/>
          <a:p>
            <a:pPr>
              <a:lnSpc>
                <a:spcPts val="1028"/>
              </a:lnSpc>
            </a:pPr>
            <a:r>
              <a:rPr sz="1028" spc="-5" dirty="0">
                <a:solidFill>
                  <a:srgbClr val="231F20"/>
                </a:solidFill>
                <a:latin typeface="Droid Sans"/>
                <a:cs typeface="Droid Sans"/>
              </a:rPr>
              <a:t>Sir </a:t>
            </a:r>
            <a:r>
              <a:rPr sz="1028" dirty="0">
                <a:solidFill>
                  <a:srgbClr val="231F20"/>
                </a:solidFill>
                <a:latin typeface="Droid Sans"/>
                <a:cs typeface="Droid Sans"/>
              </a:rPr>
              <a:t>Jack, </a:t>
            </a:r>
            <a:r>
              <a:rPr sz="1542" spc="-7" baseline="2525" dirty="0">
                <a:solidFill>
                  <a:srgbClr val="231F20"/>
                </a:solidFill>
                <a:latin typeface="Droid Sans"/>
                <a:cs typeface="Droid Sans"/>
              </a:rPr>
              <a:t>who</a:t>
            </a:r>
            <a:r>
              <a:rPr sz="1542" spc="-175" baseline="2525" dirty="0">
                <a:solidFill>
                  <a:srgbClr val="231F20"/>
                </a:solidFill>
                <a:latin typeface="Droid Sans"/>
                <a:cs typeface="Droid Sans"/>
              </a:rPr>
              <a:t> </a:t>
            </a:r>
            <a:r>
              <a:rPr sz="1542" baseline="2525" dirty="0">
                <a:solidFill>
                  <a:srgbClr val="231F20"/>
                </a:solidFill>
                <a:latin typeface="Droid Sans"/>
                <a:cs typeface="Droid Sans"/>
              </a:rPr>
              <a:t>is</a:t>
            </a:r>
            <a:endParaRPr sz="1542" baseline="2525">
              <a:latin typeface="Droid Sans"/>
              <a:cs typeface="Droid Sans"/>
            </a:endParaRPr>
          </a:p>
        </p:txBody>
      </p:sp>
      <p:sp>
        <p:nvSpPr>
          <p:cNvPr id="61" name="object 61"/>
          <p:cNvSpPr txBox="1"/>
          <p:nvPr/>
        </p:nvSpPr>
        <p:spPr>
          <a:xfrm rot="21300000">
            <a:off x="4323463" y="4970090"/>
            <a:ext cx="2456508" cy="128625"/>
          </a:xfrm>
          <a:prstGeom prst="rect">
            <a:avLst/>
          </a:prstGeom>
        </p:spPr>
        <p:txBody>
          <a:bodyPr vert="horz" wrap="square" lIns="0" tIns="0" rIns="0" bIns="0" rtlCol="0">
            <a:spAutoFit/>
          </a:bodyPr>
          <a:lstStyle/>
          <a:p>
            <a:pPr>
              <a:lnSpc>
                <a:spcPts val="1028"/>
              </a:lnSpc>
            </a:pPr>
            <a:r>
              <a:rPr sz="1028" dirty="0">
                <a:solidFill>
                  <a:srgbClr val="231F20"/>
                </a:solidFill>
                <a:latin typeface="Droid Sans"/>
                <a:cs typeface="Droid Sans"/>
              </a:rPr>
              <a:t>now </a:t>
            </a:r>
            <a:r>
              <a:rPr sz="1028" spc="-5" dirty="0">
                <a:solidFill>
                  <a:srgbClr val="231F20"/>
                </a:solidFill>
                <a:latin typeface="Droid Sans"/>
                <a:cs typeface="Droid Sans"/>
              </a:rPr>
              <a:t>over </a:t>
            </a:r>
            <a:r>
              <a:rPr sz="1542" baseline="2525" dirty="0">
                <a:solidFill>
                  <a:srgbClr val="231F20"/>
                </a:solidFill>
                <a:latin typeface="Droid Sans"/>
                <a:cs typeface="Droid Sans"/>
              </a:rPr>
              <a:t>90 years </a:t>
            </a:r>
            <a:r>
              <a:rPr sz="1542" spc="-7" baseline="5050" dirty="0">
                <a:solidFill>
                  <a:srgbClr val="231F20"/>
                </a:solidFill>
                <a:latin typeface="Droid Sans"/>
                <a:cs typeface="Droid Sans"/>
              </a:rPr>
              <a:t>old, still </a:t>
            </a:r>
            <a:r>
              <a:rPr sz="1542" baseline="5050" dirty="0">
                <a:solidFill>
                  <a:srgbClr val="231F20"/>
                </a:solidFill>
                <a:latin typeface="Droid Sans"/>
                <a:cs typeface="Droid Sans"/>
              </a:rPr>
              <a:t>carries</a:t>
            </a:r>
            <a:r>
              <a:rPr sz="1542" spc="-237" baseline="5050" dirty="0">
                <a:solidFill>
                  <a:srgbClr val="231F20"/>
                </a:solidFill>
                <a:latin typeface="Droid Sans"/>
                <a:cs typeface="Droid Sans"/>
              </a:rPr>
              <a:t> </a:t>
            </a:r>
            <a:r>
              <a:rPr sz="1542" baseline="7575" dirty="0">
                <a:solidFill>
                  <a:srgbClr val="231F20"/>
                </a:solidFill>
                <a:latin typeface="Droid Sans"/>
                <a:cs typeface="Droid Sans"/>
              </a:rPr>
              <a:t>around</a:t>
            </a:r>
            <a:endParaRPr sz="1542" baseline="7575">
              <a:latin typeface="Droid Sans"/>
              <a:cs typeface="Droid Sans"/>
            </a:endParaRPr>
          </a:p>
        </p:txBody>
      </p:sp>
      <p:sp>
        <p:nvSpPr>
          <p:cNvPr id="62" name="object 62"/>
          <p:cNvSpPr txBox="1"/>
          <p:nvPr/>
        </p:nvSpPr>
        <p:spPr>
          <a:xfrm rot="21300000">
            <a:off x="4340777" y="5155196"/>
            <a:ext cx="2291798" cy="128625"/>
          </a:xfrm>
          <a:prstGeom prst="rect">
            <a:avLst/>
          </a:prstGeom>
        </p:spPr>
        <p:txBody>
          <a:bodyPr vert="horz" wrap="square" lIns="0" tIns="0" rIns="0" bIns="0" rtlCol="0">
            <a:spAutoFit/>
          </a:bodyPr>
          <a:lstStyle/>
          <a:p>
            <a:pPr>
              <a:lnSpc>
                <a:spcPts val="1028"/>
              </a:lnSpc>
            </a:pPr>
            <a:r>
              <a:rPr sz="1028" dirty="0">
                <a:solidFill>
                  <a:srgbClr val="231F20"/>
                </a:solidFill>
                <a:latin typeface="Droid Sans"/>
                <a:cs typeface="Droid Sans"/>
              </a:rPr>
              <a:t>a cardboard </a:t>
            </a:r>
            <a:r>
              <a:rPr sz="1542" baseline="2525" dirty="0">
                <a:solidFill>
                  <a:srgbClr val="231F20"/>
                </a:solidFill>
                <a:latin typeface="Droid Sans"/>
                <a:cs typeface="Droid Sans"/>
              </a:rPr>
              <a:t>disc </a:t>
            </a:r>
            <a:r>
              <a:rPr sz="1542" spc="-7" baseline="2525" dirty="0">
                <a:solidFill>
                  <a:srgbClr val="231F20"/>
                </a:solidFill>
                <a:latin typeface="Droid Sans"/>
                <a:cs typeface="Droid Sans"/>
              </a:rPr>
              <a:t>with </a:t>
            </a:r>
            <a:r>
              <a:rPr sz="1542" baseline="5050" dirty="0">
                <a:solidFill>
                  <a:srgbClr val="231F20"/>
                </a:solidFill>
                <a:latin typeface="Droid Sans"/>
                <a:cs typeface="Droid Sans"/>
              </a:rPr>
              <a:t>a reminder </a:t>
            </a:r>
            <a:r>
              <a:rPr sz="1542" spc="-7" baseline="7575" dirty="0">
                <a:solidFill>
                  <a:srgbClr val="231F20"/>
                </a:solidFill>
                <a:latin typeface="Droid Sans"/>
                <a:cs typeface="Droid Sans"/>
              </a:rPr>
              <a:t>on</a:t>
            </a:r>
            <a:r>
              <a:rPr lang="en-US" sz="1542" spc="-7" baseline="7575" dirty="0">
                <a:solidFill>
                  <a:srgbClr val="231F20"/>
                </a:solidFill>
                <a:latin typeface="Droid Sans"/>
                <a:cs typeface="Droid Sans"/>
              </a:rPr>
              <a:t> </a:t>
            </a:r>
            <a:r>
              <a:rPr sz="1542" baseline="7575" dirty="0">
                <a:solidFill>
                  <a:srgbClr val="231F20"/>
                </a:solidFill>
                <a:latin typeface="Droid Sans"/>
                <a:cs typeface="Droid Sans"/>
              </a:rPr>
              <a:t>to</a:t>
            </a:r>
            <a:endParaRPr sz="1542" baseline="7575" dirty="0">
              <a:latin typeface="Droid Sans"/>
              <a:cs typeface="Droid Sans"/>
            </a:endParaRPr>
          </a:p>
        </p:txBody>
      </p:sp>
      <p:sp>
        <p:nvSpPr>
          <p:cNvPr id="63" name="object 63"/>
          <p:cNvSpPr txBox="1"/>
          <p:nvPr/>
        </p:nvSpPr>
        <p:spPr>
          <a:xfrm rot="21300000">
            <a:off x="4357629" y="5325759"/>
            <a:ext cx="2429844" cy="128625"/>
          </a:xfrm>
          <a:prstGeom prst="rect">
            <a:avLst/>
          </a:prstGeom>
        </p:spPr>
        <p:txBody>
          <a:bodyPr vert="horz" wrap="square" lIns="0" tIns="0" rIns="0" bIns="0" rtlCol="0">
            <a:spAutoFit/>
          </a:bodyPr>
          <a:lstStyle/>
          <a:p>
            <a:pPr>
              <a:lnSpc>
                <a:spcPts val="1028"/>
              </a:lnSpc>
            </a:pPr>
            <a:r>
              <a:rPr sz="1028" dirty="0">
                <a:solidFill>
                  <a:srgbClr val="231F20"/>
                </a:solidFill>
                <a:latin typeface="Droid Sans"/>
                <a:cs typeface="Droid Sans"/>
              </a:rPr>
              <a:t>this day! </a:t>
            </a:r>
            <a:r>
              <a:rPr sz="1542" spc="-7" baseline="2525" dirty="0">
                <a:solidFill>
                  <a:srgbClr val="231F20"/>
                </a:solidFill>
                <a:latin typeface="Droid Sans"/>
                <a:cs typeface="Droid Sans"/>
              </a:rPr>
              <a:t>Something </a:t>
            </a:r>
            <a:r>
              <a:rPr sz="1542" baseline="5050" dirty="0">
                <a:solidFill>
                  <a:srgbClr val="231F20"/>
                </a:solidFill>
                <a:latin typeface="Droid Sans"/>
                <a:cs typeface="Droid Sans"/>
              </a:rPr>
              <a:t>as </a:t>
            </a:r>
            <a:r>
              <a:rPr sz="1542" spc="-7" baseline="5050" dirty="0">
                <a:solidFill>
                  <a:srgbClr val="231F20"/>
                </a:solidFill>
                <a:latin typeface="Droid Sans"/>
                <a:cs typeface="Droid Sans"/>
              </a:rPr>
              <a:t>simple </a:t>
            </a:r>
            <a:r>
              <a:rPr sz="1542" baseline="7575" dirty="0">
                <a:solidFill>
                  <a:srgbClr val="231F20"/>
                </a:solidFill>
                <a:latin typeface="Droid Sans"/>
                <a:cs typeface="Droid Sans"/>
              </a:rPr>
              <a:t>as this</a:t>
            </a:r>
            <a:r>
              <a:rPr sz="1542" spc="-252" baseline="7575" dirty="0">
                <a:solidFill>
                  <a:srgbClr val="231F20"/>
                </a:solidFill>
                <a:latin typeface="Droid Sans"/>
                <a:cs typeface="Droid Sans"/>
              </a:rPr>
              <a:t> </a:t>
            </a:r>
            <a:r>
              <a:rPr sz="1542" baseline="7575" dirty="0">
                <a:solidFill>
                  <a:srgbClr val="231F20"/>
                </a:solidFill>
                <a:latin typeface="Droid Sans"/>
                <a:cs typeface="Droid Sans"/>
              </a:rPr>
              <a:t>has</a:t>
            </a:r>
            <a:endParaRPr sz="1542" baseline="7575">
              <a:latin typeface="Droid Sans"/>
              <a:cs typeface="Droid Sans"/>
            </a:endParaRPr>
          </a:p>
        </p:txBody>
      </p:sp>
      <p:sp>
        <p:nvSpPr>
          <p:cNvPr id="64" name="object 64"/>
          <p:cNvSpPr txBox="1"/>
          <p:nvPr/>
        </p:nvSpPr>
        <p:spPr>
          <a:xfrm rot="21300000">
            <a:off x="4375753" y="5553183"/>
            <a:ext cx="1384001" cy="128625"/>
          </a:xfrm>
          <a:prstGeom prst="rect">
            <a:avLst/>
          </a:prstGeom>
        </p:spPr>
        <p:txBody>
          <a:bodyPr vert="horz" wrap="square" lIns="0" tIns="0" rIns="0" bIns="0" rtlCol="0">
            <a:spAutoFit/>
          </a:bodyPr>
          <a:lstStyle/>
          <a:p>
            <a:pPr>
              <a:lnSpc>
                <a:spcPts val="1028"/>
              </a:lnSpc>
            </a:pPr>
            <a:r>
              <a:rPr sz="1028" dirty="0">
                <a:solidFill>
                  <a:srgbClr val="231F20"/>
                </a:solidFill>
                <a:latin typeface="Droid Sans"/>
                <a:cs typeface="Droid Sans"/>
              </a:rPr>
              <a:t>played </a:t>
            </a:r>
            <a:r>
              <a:rPr sz="1542" baseline="2525" dirty="0">
                <a:solidFill>
                  <a:srgbClr val="231F20"/>
                </a:solidFill>
                <a:latin typeface="Droid Sans"/>
                <a:cs typeface="Droid Sans"/>
              </a:rPr>
              <a:t>a real part </a:t>
            </a:r>
            <a:r>
              <a:rPr sz="1542" baseline="5050" dirty="0">
                <a:solidFill>
                  <a:srgbClr val="231F20"/>
                </a:solidFill>
                <a:latin typeface="Droid Sans"/>
                <a:cs typeface="Droid Sans"/>
              </a:rPr>
              <a:t>in</a:t>
            </a:r>
            <a:r>
              <a:rPr sz="1542" spc="-237" baseline="5050" dirty="0">
                <a:solidFill>
                  <a:srgbClr val="231F20"/>
                </a:solidFill>
                <a:latin typeface="Droid Sans"/>
                <a:cs typeface="Droid Sans"/>
              </a:rPr>
              <a:t> </a:t>
            </a:r>
            <a:r>
              <a:rPr sz="1542" baseline="5050" dirty="0">
                <a:solidFill>
                  <a:srgbClr val="231F20"/>
                </a:solidFill>
                <a:latin typeface="Droid Sans"/>
                <a:cs typeface="Droid Sans"/>
              </a:rPr>
              <a:t>his</a:t>
            </a:r>
            <a:endParaRPr sz="1542" baseline="5050">
              <a:latin typeface="Droid Sans"/>
              <a:cs typeface="Droid Sans"/>
            </a:endParaRPr>
          </a:p>
        </p:txBody>
      </p:sp>
      <p:sp>
        <p:nvSpPr>
          <p:cNvPr id="65" name="object 65"/>
          <p:cNvSpPr txBox="1"/>
          <p:nvPr/>
        </p:nvSpPr>
        <p:spPr>
          <a:xfrm rot="21300000">
            <a:off x="4392779" y="5723632"/>
            <a:ext cx="1524654" cy="128625"/>
          </a:xfrm>
          <a:prstGeom prst="rect">
            <a:avLst/>
          </a:prstGeom>
        </p:spPr>
        <p:txBody>
          <a:bodyPr vert="horz" wrap="square" lIns="0" tIns="0" rIns="0" bIns="0" rtlCol="0">
            <a:spAutoFit/>
          </a:bodyPr>
          <a:lstStyle/>
          <a:p>
            <a:pPr>
              <a:lnSpc>
                <a:spcPts val="1028"/>
              </a:lnSpc>
            </a:pPr>
            <a:r>
              <a:rPr sz="1028" spc="-5" dirty="0">
                <a:solidFill>
                  <a:srgbClr val="231F20"/>
                </a:solidFill>
                <a:latin typeface="Droid Sans"/>
                <a:cs typeface="Droid Sans"/>
              </a:rPr>
              <a:t>success </a:t>
            </a:r>
            <a:r>
              <a:rPr sz="1542" baseline="2525" dirty="0">
                <a:solidFill>
                  <a:srgbClr val="231F20"/>
                </a:solidFill>
                <a:latin typeface="Droid Sans"/>
                <a:cs typeface="Droid Sans"/>
              </a:rPr>
              <a:t>as a</a:t>
            </a:r>
            <a:r>
              <a:rPr sz="1542" spc="-182" baseline="2525" dirty="0">
                <a:solidFill>
                  <a:srgbClr val="231F20"/>
                </a:solidFill>
                <a:latin typeface="Droid Sans"/>
                <a:cs typeface="Droid Sans"/>
              </a:rPr>
              <a:t> </a:t>
            </a:r>
            <a:r>
              <a:rPr sz="1542" baseline="2525" dirty="0">
                <a:solidFill>
                  <a:srgbClr val="231F20"/>
                </a:solidFill>
                <a:latin typeface="Droid Sans"/>
                <a:cs typeface="Droid Sans"/>
              </a:rPr>
              <a:t>businessman</a:t>
            </a:r>
            <a:endParaRPr sz="1542" baseline="2525">
              <a:latin typeface="Droid Sans"/>
              <a:cs typeface="Droid Sans"/>
            </a:endParaRPr>
          </a:p>
        </p:txBody>
      </p:sp>
      <p:sp>
        <p:nvSpPr>
          <p:cNvPr id="66" name="object 66"/>
          <p:cNvSpPr txBox="1"/>
          <p:nvPr/>
        </p:nvSpPr>
        <p:spPr>
          <a:xfrm rot="21300000">
            <a:off x="4409762" y="5919824"/>
            <a:ext cx="1130241" cy="128625"/>
          </a:xfrm>
          <a:prstGeom prst="rect">
            <a:avLst/>
          </a:prstGeom>
        </p:spPr>
        <p:txBody>
          <a:bodyPr vert="horz" wrap="square" lIns="0" tIns="0" rIns="0" bIns="0" rtlCol="0">
            <a:spAutoFit/>
          </a:bodyPr>
          <a:lstStyle/>
          <a:p>
            <a:pPr>
              <a:lnSpc>
                <a:spcPts val="1028"/>
              </a:lnSpc>
            </a:pPr>
            <a:r>
              <a:rPr sz="1028" dirty="0">
                <a:solidFill>
                  <a:srgbClr val="231F20"/>
                </a:solidFill>
                <a:latin typeface="Droid Sans"/>
                <a:cs typeface="Droid Sans"/>
              </a:rPr>
              <a:t>and</a:t>
            </a:r>
            <a:r>
              <a:rPr sz="1028" spc="-98" dirty="0">
                <a:solidFill>
                  <a:srgbClr val="231F20"/>
                </a:solidFill>
                <a:latin typeface="Droid Sans"/>
                <a:cs typeface="Droid Sans"/>
              </a:rPr>
              <a:t> </a:t>
            </a:r>
            <a:r>
              <a:rPr sz="1028" dirty="0">
                <a:solidFill>
                  <a:srgbClr val="231F20"/>
                </a:solidFill>
                <a:latin typeface="Droid Sans"/>
                <a:cs typeface="Droid Sans"/>
              </a:rPr>
              <a:t>philanthropist.</a:t>
            </a:r>
            <a:endParaRPr sz="1028">
              <a:latin typeface="Droid Sans"/>
              <a:cs typeface="Droid Sans"/>
            </a:endParaRPr>
          </a:p>
        </p:txBody>
      </p:sp>
      <p:sp>
        <p:nvSpPr>
          <p:cNvPr id="67" name="object 67"/>
          <p:cNvSpPr/>
          <p:nvPr/>
        </p:nvSpPr>
        <p:spPr>
          <a:xfrm>
            <a:off x="6052202" y="5476138"/>
            <a:ext cx="1009222" cy="1009212"/>
          </a:xfrm>
          <a:prstGeom prst="rect">
            <a:avLst/>
          </a:prstGeom>
          <a:blipFill>
            <a:blip r:embed="rId6" cstate="print"/>
            <a:stretch>
              <a:fillRect/>
            </a:stretch>
          </a:blipFill>
        </p:spPr>
        <p:txBody>
          <a:bodyPr wrap="square" lIns="0" tIns="0" rIns="0" bIns="0" rtlCol="0"/>
          <a:lstStyle/>
          <a:p>
            <a:endParaRPr sz="1682"/>
          </a:p>
        </p:txBody>
      </p:sp>
      <p:sp>
        <p:nvSpPr>
          <p:cNvPr id="68" name="object 68"/>
          <p:cNvSpPr/>
          <p:nvPr/>
        </p:nvSpPr>
        <p:spPr>
          <a:xfrm>
            <a:off x="352044" y="6587807"/>
            <a:ext cx="535288" cy="338202"/>
          </a:xfrm>
          <a:prstGeom prst="rect">
            <a:avLst/>
          </a:prstGeom>
          <a:blipFill>
            <a:blip r:embed="rId3" cstate="print"/>
            <a:stretch>
              <a:fillRect/>
            </a:stretch>
          </a:blipFill>
        </p:spPr>
        <p:txBody>
          <a:bodyPr wrap="square" lIns="0" tIns="0" rIns="0" bIns="0" rtlCol="0"/>
          <a:lstStyle/>
          <a:p>
            <a:endParaRPr sz="1682"/>
          </a:p>
        </p:txBody>
      </p:sp>
      <p:sp>
        <p:nvSpPr>
          <p:cNvPr id="69" name="object 69"/>
          <p:cNvSpPr/>
          <p:nvPr/>
        </p:nvSpPr>
        <p:spPr>
          <a:xfrm>
            <a:off x="503239" y="8615434"/>
            <a:ext cx="6567258" cy="1823770"/>
          </a:xfrm>
          <a:prstGeom prst="rect">
            <a:avLst/>
          </a:prstGeom>
          <a:blipFill>
            <a:blip r:embed="rId7" cstate="print"/>
            <a:stretch>
              <a:fillRect l="-634" t="-19800" b="-19472"/>
            </a:stretch>
          </a:blipFill>
        </p:spPr>
        <p:txBody>
          <a:bodyPr wrap="square" lIns="0" tIns="0" rIns="0" bIns="0" rtlCol="0"/>
          <a:lstStyle/>
          <a:p>
            <a:endParaRPr sz="1682"/>
          </a:p>
        </p:txBody>
      </p:sp>
      <p:sp>
        <p:nvSpPr>
          <p:cNvPr id="70" name="Rectangle: Rounded Corners 69">
            <a:extLst>
              <a:ext uri="{FF2B5EF4-FFF2-40B4-BE49-F238E27FC236}">
                <a16:creationId xmlns:a16="http://schemas.microsoft.com/office/drawing/2014/main" id="{D51D41E3-D4A3-487F-ABE2-1132F2A83D93}"/>
              </a:ext>
            </a:extLst>
          </p:cNvPr>
          <p:cNvSpPr/>
          <p:nvPr/>
        </p:nvSpPr>
        <p:spPr>
          <a:xfrm rot="21600000">
            <a:off x="1736515" y="7229595"/>
            <a:ext cx="5333981" cy="1129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71" descr="A close up of a sign&#10;&#10;Description automatically generated">
            <a:extLst>
              <a:ext uri="{FF2B5EF4-FFF2-40B4-BE49-F238E27FC236}">
                <a16:creationId xmlns:a16="http://schemas.microsoft.com/office/drawing/2014/main" id="{8BBADDB9-6363-4221-A67A-D983151456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600000">
            <a:off x="1836350" y="7408071"/>
            <a:ext cx="505145" cy="506064"/>
          </a:xfrm>
          <a:prstGeom prst="rect">
            <a:avLst/>
          </a:prstGeom>
        </p:spPr>
      </p:pic>
      <p:sp>
        <p:nvSpPr>
          <p:cNvPr id="73" name="TextBox 72">
            <a:extLst>
              <a:ext uri="{FF2B5EF4-FFF2-40B4-BE49-F238E27FC236}">
                <a16:creationId xmlns:a16="http://schemas.microsoft.com/office/drawing/2014/main" id="{8B30D549-08D4-4DB3-92EC-0B5EF4AD9E6D}"/>
              </a:ext>
            </a:extLst>
          </p:cNvPr>
          <p:cNvSpPr txBox="1"/>
          <p:nvPr/>
        </p:nvSpPr>
        <p:spPr>
          <a:xfrm rot="21600000">
            <a:off x="1711780" y="7869739"/>
            <a:ext cx="857740" cy="338554"/>
          </a:xfrm>
          <a:prstGeom prst="rect">
            <a:avLst/>
          </a:prstGeom>
          <a:noFill/>
        </p:spPr>
        <p:txBody>
          <a:bodyPr wrap="square" rtlCol="0">
            <a:spAutoFit/>
          </a:bodyPr>
          <a:lstStyle/>
          <a:p>
            <a:r>
              <a:rPr lang="en-US" sz="160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Go Do!</a:t>
            </a:r>
          </a:p>
        </p:txBody>
      </p:sp>
      <p:sp>
        <p:nvSpPr>
          <p:cNvPr id="74" name="TextBox 73">
            <a:extLst>
              <a:ext uri="{FF2B5EF4-FFF2-40B4-BE49-F238E27FC236}">
                <a16:creationId xmlns:a16="http://schemas.microsoft.com/office/drawing/2014/main" id="{9555F7C1-756A-4A93-B126-BA6F3EBCA9EA}"/>
              </a:ext>
            </a:extLst>
          </p:cNvPr>
          <p:cNvSpPr txBox="1"/>
          <p:nvPr/>
        </p:nvSpPr>
        <p:spPr>
          <a:xfrm rot="21600000">
            <a:off x="2569520" y="7268565"/>
            <a:ext cx="4486917" cy="1090298"/>
          </a:xfrm>
          <a:prstGeom prst="rect">
            <a:avLst/>
          </a:prstGeom>
          <a:noFill/>
        </p:spPr>
        <p:txBody>
          <a:bodyPr wrap="square" rtlCol="0">
            <a:spAutoFit/>
          </a:bodyPr>
          <a:lstStyle/>
          <a:p>
            <a:pPr>
              <a:lnSpc>
                <a:spcPct val="95000"/>
              </a:lnSpc>
              <a:spcBef>
                <a:spcPts val="600"/>
              </a:spcBef>
            </a:pPr>
            <a:r>
              <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We would love to hear how you got on with the Spark </a:t>
            </a:r>
            <a:r>
              <a:rPr lang="en-US" sz="1050" b="1" dirty="0" err="1">
                <a:solidFill>
                  <a:schemeClr val="bg1"/>
                </a:solidFill>
                <a:latin typeface="Droid Sans" panose="020B0606030804020204" pitchFamily="34" charset="0"/>
                <a:ea typeface="Droid Sans" panose="020B0606030804020204" pitchFamily="34" charset="0"/>
                <a:cs typeface="Droid Sans" panose="020B0606030804020204" pitchFamily="34" charset="0"/>
              </a:rPr>
              <a:t>Programme</a:t>
            </a:r>
            <a:r>
              <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 and how you think we could improve it for other young people.  Please use this link to complete a short survey: </a:t>
            </a:r>
            <a:r>
              <a:rPr lang="en-US" sz="1050" b="1" i="1" dirty="0">
                <a:solidFill>
                  <a:schemeClr val="bg1"/>
                </a:solidFill>
                <a:latin typeface="Droid Sans" panose="020B0606030804020204" pitchFamily="34" charset="0"/>
                <a:ea typeface="Droid Sans" panose="020B0606030804020204" pitchFamily="34" charset="0"/>
                <a:cs typeface="Droid Sans" panose="020B0606030804020204" pitchFamily="34" charset="0"/>
                <a:hlinkClick r:id="rId9">
                  <a:extLst>
                    <a:ext uri="{A12FA001-AC4F-418D-AE19-62706E023703}">
                      <ahyp:hlinkClr xmlns:ahyp="http://schemas.microsoft.com/office/drawing/2018/hyperlinkcolor" val="tx"/>
                    </a:ext>
                  </a:extLst>
                </a:hlinkClick>
              </a:rPr>
              <a:t>https://forms.gle/trATENXdNrw4hs5X9</a:t>
            </a:r>
            <a:r>
              <a:rPr lang="en-US" sz="1050" b="1" i="1" dirty="0">
                <a:solidFill>
                  <a:schemeClr val="bg1"/>
                </a:solidFill>
                <a:latin typeface="Droid Sans" panose="020B0606030804020204" pitchFamily="34" charset="0"/>
                <a:ea typeface="Droid Sans" panose="020B0606030804020204" pitchFamily="34" charset="0"/>
                <a:cs typeface="Droid Sans" panose="020B0606030804020204" pitchFamily="34" charset="0"/>
              </a:rPr>
              <a:t>  </a:t>
            </a:r>
          </a:p>
          <a:p>
            <a:pPr>
              <a:lnSpc>
                <a:spcPct val="95000"/>
              </a:lnSpc>
              <a:spcBef>
                <a:spcPts val="600"/>
              </a:spcBef>
            </a:pPr>
            <a:r>
              <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It should only take you ten minutes. You don’t need to give us your name and we really would appreciate it.  Thank you.</a:t>
            </a:r>
          </a:p>
        </p:txBody>
      </p:sp>
      <p:sp>
        <p:nvSpPr>
          <p:cNvPr id="75" name="object 3">
            <a:extLst>
              <a:ext uri="{FF2B5EF4-FFF2-40B4-BE49-F238E27FC236}">
                <a16:creationId xmlns:a16="http://schemas.microsoft.com/office/drawing/2014/main" id="{691CBE50-4208-4496-B40F-384B1DEBA666}"/>
              </a:ext>
            </a:extLst>
          </p:cNvPr>
          <p:cNvSpPr txBox="1">
            <a:spLocks/>
          </p:cNvSpPr>
          <p:nvPr/>
        </p:nvSpPr>
        <p:spPr>
          <a:xfrm>
            <a:off x="526438" y="2416950"/>
            <a:ext cx="1371897" cy="381316"/>
          </a:xfrm>
          <a:prstGeom prst="rect">
            <a:avLst/>
          </a:prstGeom>
        </p:spPr>
        <p:txBody>
          <a:bodyPr vert="horz" wrap="square" lIns="0" tIns="11868" rIns="0" bIns="0" rtlCol="0" anchor="t" anchorCtr="0">
            <a:spAutoFit/>
          </a:bodyPr>
          <a:lstStyle>
            <a:lvl1pPr algn="l" defTabSz="1425550" rtl="0" eaLnBrk="1" latinLnBrk="0" hangingPunct="1">
              <a:lnSpc>
                <a:spcPct val="90000"/>
              </a:lnSpc>
              <a:spcBef>
                <a:spcPct val="0"/>
              </a:spcBef>
              <a:buNone/>
              <a:defRPr sz="4112" b="0" i="0" kern="1200">
                <a:solidFill>
                  <a:srgbClr val="2CACE1"/>
                </a:solidFill>
                <a:latin typeface="Londrina Solid"/>
                <a:ea typeface="+mj-ea"/>
                <a:cs typeface="Londrina Solid"/>
              </a:defRPr>
            </a:lvl1pPr>
          </a:lstStyle>
          <a:p>
            <a:pPr marL="11868">
              <a:lnSpc>
                <a:spcPct val="100000"/>
              </a:lnSpc>
              <a:spcBef>
                <a:spcPts val="93"/>
              </a:spcBef>
            </a:pPr>
            <a:r>
              <a:rPr lang="en-US" sz="2400" b="1" spc="-19" dirty="0">
                <a:solidFill>
                  <a:schemeClr val="accent2"/>
                </a:solidFill>
                <a:latin typeface="Londrina Solid Black"/>
                <a:cs typeface="Londrina Solid Black"/>
              </a:rPr>
              <a:t>Top</a:t>
            </a:r>
            <a:r>
              <a:rPr lang="en-US" sz="2400" b="1" spc="5" dirty="0">
                <a:solidFill>
                  <a:schemeClr val="accent2"/>
                </a:solidFill>
                <a:latin typeface="Londrina Solid Black"/>
                <a:cs typeface="Londrina Solid Black"/>
              </a:rPr>
              <a:t> </a:t>
            </a:r>
            <a:r>
              <a:rPr lang="en-US" sz="2400" b="1" spc="65" dirty="0">
                <a:solidFill>
                  <a:schemeClr val="accent2"/>
                </a:solidFill>
                <a:latin typeface="Londrina Solid Black"/>
                <a:cs typeface="Londrina Solid Black"/>
              </a:rPr>
              <a:t>tips</a:t>
            </a:r>
            <a:endParaRPr lang="en-US" sz="2400" dirty="0">
              <a:solidFill>
                <a:schemeClr val="accent2"/>
              </a:solidFill>
              <a:latin typeface="Londrina Solid Black"/>
              <a:cs typeface="Londrina Solid Black"/>
            </a:endParaRPr>
          </a:p>
        </p:txBody>
      </p:sp>
      <p:sp>
        <p:nvSpPr>
          <p:cNvPr id="76" name="object 3">
            <a:extLst>
              <a:ext uri="{FF2B5EF4-FFF2-40B4-BE49-F238E27FC236}">
                <a16:creationId xmlns:a16="http://schemas.microsoft.com/office/drawing/2014/main" id="{31768EAC-D157-4745-9FAF-4BB0A7047A41}"/>
              </a:ext>
            </a:extLst>
          </p:cNvPr>
          <p:cNvSpPr txBox="1">
            <a:spLocks/>
          </p:cNvSpPr>
          <p:nvPr/>
        </p:nvSpPr>
        <p:spPr>
          <a:xfrm>
            <a:off x="489180" y="7225561"/>
            <a:ext cx="1016348" cy="1129270"/>
          </a:xfrm>
          <a:prstGeom prst="rect">
            <a:avLst/>
          </a:prstGeom>
        </p:spPr>
        <p:txBody>
          <a:bodyPr vert="horz" wrap="square" lIns="0" tIns="11868" rIns="0" bIns="0" rtlCol="0" anchor="ctr" anchorCtr="0">
            <a:noAutofit/>
          </a:bodyPr>
          <a:lstStyle>
            <a:lvl1pPr algn="l" defTabSz="1425550" rtl="0" eaLnBrk="1" latinLnBrk="0" hangingPunct="1">
              <a:lnSpc>
                <a:spcPct val="90000"/>
              </a:lnSpc>
              <a:spcBef>
                <a:spcPct val="0"/>
              </a:spcBef>
              <a:buNone/>
              <a:defRPr sz="4112" b="0" i="0" kern="1200">
                <a:solidFill>
                  <a:srgbClr val="2CACE1"/>
                </a:solidFill>
                <a:latin typeface="Londrina Solid"/>
                <a:ea typeface="+mj-ea"/>
                <a:cs typeface="Londrina Solid"/>
              </a:defRPr>
            </a:lvl1pPr>
          </a:lstStyle>
          <a:p>
            <a:pPr marL="11868">
              <a:spcBef>
                <a:spcPts val="0"/>
              </a:spcBef>
            </a:pPr>
            <a:r>
              <a:rPr lang="en-US" sz="2400" b="1" spc="-19" dirty="0">
                <a:solidFill>
                  <a:schemeClr val="accent2"/>
                </a:solidFill>
                <a:latin typeface="Londrina Solid Black"/>
                <a:cs typeface="Londrina Solid Black"/>
              </a:rPr>
              <a:t>A final</a:t>
            </a:r>
            <a:br>
              <a:rPr lang="en-US" sz="2400" b="1" spc="-19" dirty="0">
                <a:solidFill>
                  <a:schemeClr val="accent2"/>
                </a:solidFill>
                <a:latin typeface="Londrina Solid Black"/>
                <a:cs typeface="Londrina Solid Black"/>
              </a:rPr>
            </a:br>
            <a:r>
              <a:rPr lang="en-US" sz="2400" b="1" spc="-19" dirty="0">
                <a:solidFill>
                  <a:schemeClr val="accent2"/>
                </a:solidFill>
                <a:latin typeface="Londrina Solid Black"/>
                <a:cs typeface="Londrina Solid Black"/>
              </a:rPr>
              <a:t>request</a:t>
            </a:r>
            <a:endParaRPr lang="en-US" sz="2400" dirty="0">
              <a:solidFill>
                <a:schemeClr val="accent2"/>
              </a:solidFill>
              <a:latin typeface="Londrina Solid Black"/>
              <a:cs typeface="Londrina Solid Black"/>
            </a:endParaRPr>
          </a:p>
        </p:txBody>
      </p:sp>
    </p:spTree>
  </p:cSld>
  <p:clrMapOvr>
    <a:masterClrMapping/>
  </p:clrMapOvr>
</p:sld>
</file>

<file path=ppt/theme/theme1.xml><?xml version="1.0" encoding="utf-8"?>
<a:theme xmlns:a="http://schemas.openxmlformats.org/drawingml/2006/main" name="Office Theme">
  <a:themeElements>
    <a:clrScheme name="Jack Petchey Foundation">
      <a:dk1>
        <a:sysClr val="windowText" lastClr="000000"/>
      </a:dk1>
      <a:lt1>
        <a:sysClr val="window" lastClr="FFFFFF"/>
      </a:lt1>
      <a:dk2>
        <a:srgbClr val="44546A"/>
      </a:dk2>
      <a:lt2>
        <a:srgbClr val="E7E6E6"/>
      </a:lt2>
      <a:accent1>
        <a:srgbClr val="114C8F"/>
      </a:accent1>
      <a:accent2>
        <a:srgbClr val="60186D"/>
      </a:accent2>
      <a:accent3>
        <a:srgbClr val="EE2A59"/>
      </a:accent3>
      <a:accent4>
        <a:srgbClr val="F5B700"/>
      </a:accent4>
      <a:accent5>
        <a:srgbClr val="2CACE2"/>
      </a:accent5>
      <a:accent6>
        <a:srgbClr val="04E76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5016</TotalTime>
  <Words>1714</Words>
  <Application>Microsoft Office PowerPoint</Application>
  <PresentationFormat>Custom</PresentationFormat>
  <Paragraphs>121</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Londrina Solid</vt:lpstr>
      <vt:lpstr>Droid Sans</vt:lpstr>
      <vt:lpstr>Londrina Solid Black</vt:lpstr>
      <vt:lpstr>Arial</vt:lpstr>
      <vt:lpstr>Calibri</vt:lpstr>
      <vt:lpstr>Office Theme</vt:lpstr>
      <vt:lpstr>PowerPoint Presentation</vt:lpstr>
      <vt:lpstr>A Winning Formula</vt:lpstr>
      <vt:lpstr>PowerPoint Presentation</vt:lpstr>
      <vt:lpstr>My Winning Formula</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Linz Carter</dc:creator>
  <cp:lastModifiedBy>Denise Barrows</cp:lastModifiedBy>
  <cp:revision>93</cp:revision>
  <dcterms:created xsi:type="dcterms:W3CDTF">2020-05-12T08:45:26Z</dcterms:created>
  <dcterms:modified xsi:type="dcterms:W3CDTF">2020-07-01T13:49:20Z</dcterms:modified>
</cp:coreProperties>
</file>